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958" r:id="rId1"/>
  </p:sldMasterIdLst>
  <p:notesMasterIdLst>
    <p:notesMasterId r:id="rId12"/>
  </p:notesMasterIdLst>
  <p:handoutMasterIdLst>
    <p:handoutMasterId r:id="rId13"/>
  </p:handoutMasterIdLst>
  <p:sldIdLst>
    <p:sldId id="308" r:id="rId2"/>
    <p:sldId id="321" r:id="rId3"/>
    <p:sldId id="257" r:id="rId4"/>
    <p:sldId id="335" r:id="rId5"/>
    <p:sldId id="345" r:id="rId6"/>
    <p:sldId id="342" r:id="rId7"/>
    <p:sldId id="310" r:id="rId8"/>
    <p:sldId id="326" r:id="rId9"/>
    <p:sldId id="340" r:id="rId10"/>
    <p:sldId id="347" r:id="rId11"/>
  </p:sldIdLst>
  <p:sldSz cx="12192000" cy="6858000"/>
  <p:notesSz cx="6858000" cy="9144000"/>
  <p:embeddedFontLst>
    <p:embeddedFont>
      <p:font typeface="-윤고딕140" panose="02030504000101010101" pitchFamily="18" charset="-127"/>
      <p:regular r:id="rId14"/>
    </p:embeddedFont>
    <p:embeddedFont>
      <p:font typeface="Aharoni" panose="02000000000000000000" pitchFamily="2" charset="0"/>
      <p:bold r:id="rId15"/>
    </p:embeddedFont>
    <p:embeddedFont>
      <p:font typeface="Algerian" panose="02000000000000000000" pitchFamily="2" charset="0"/>
      <p:regular r:id="rId16"/>
    </p:embeddedFont>
    <p:embeddedFont>
      <p:font typeface="Andalus" panose="02020603050405020304" pitchFamily="18" charset="-78"/>
      <p:regular r:id="rId17"/>
    </p:embeddedFont>
    <p:embeddedFont>
      <p:font typeface="Arial Rounded MT Bold" panose="020F0704030504030204" pitchFamily="3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onstantia" panose="02030602050306030303" pitchFamily="18" charset="0"/>
      <p:regular r:id="rId23"/>
      <p:bold r:id="rId24"/>
      <p:italic r:id="rId25"/>
      <p:boldItalic r:id="rId26"/>
    </p:embeddedFont>
    <p:embeddedFont>
      <p:font typeface="Gabriola" pitchFamily="82" charset="0"/>
      <p:regular r:id="rId27"/>
    </p:embeddedFont>
    <p:embeddedFont>
      <p:font typeface="Gulim" panose="020B0502040504020204" pitchFamily="34" charset="0"/>
      <p:regular r:id="rId28"/>
    </p:embeddedFont>
    <p:embeddedFont>
      <p:font typeface="Maiandra GD" panose="020E0502030308020204" pitchFamily="34" charset="0"/>
      <p:regular r:id="rId29"/>
    </p:embeddedFont>
    <p:embeddedFont>
      <p:font typeface="Malgun Gothic" panose="020B0502040504020204" pitchFamily="34" charset="0"/>
      <p:regular r:id="rId30"/>
      <p:bold r:id="rId31"/>
    </p:embeddedFont>
    <p:embeddedFont>
      <p:font typeface="Matura MT Script Capitals" panose="03020802060602070202" pitchFamily="66" charset="0"/>
      <p:regular r:id="rId32"/>
    </p:embeddedFont>
    <p:embeddedFont>
      <p:font typeface="Open Sans" panose="02000000000000000000" pitchFamily="2" charset="0"/>
      <p:regular r:id="rId33"/>
      <p:bold r:id="rId34"/>
      <p:italic r:id="rId35"/>
      <p:boldItalic r:id="rId36"/>
    </p:embeddedFont>
  </p:embeddedFontLst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 Rounded MT Bold" pitchFamily="34" charset="0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 Rounded MT Bold" pitchFamily="34" charset="0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 Rounded MT Bold" pitchFamily="34" charset="0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 Rounded MT Bold" pitchFamily="34" charset="0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 Rounded MT Bold" pitchFamily="34" charset="0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 Rounded MT Bold" pitchFamily="34" charset="0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 Rounded MT Bold" pitchFamily="34" charset="0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 Rounded MT Bold" pitchFamily="34" charset="0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 Rounded MT Bold" pitchFamily="34" charset="0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34700378-8EAB-49C6-B5E6-9FCE8C9E091B}">
          <p14:sldIdLst>
            <p14:sldId id="308"/>
          </p14:sldIdLst>
        </p14:section>
        <p14:section name="Outline" id="{2042A3C6-272B-4E96-9498-CB742F389AC6}">
          <p14:sldIdLst>
            <p14:sldId id="321"/>
          </p14:sldIdLst>
        </p14:section>
        <p14:section name="Introduction" id="{BC6D2D5A-7582-4E64-A56C-97E8E7C9EE10}">
          <p14:sldIdLst>
            <p14:sldId id="257"/>
          </p14:sldIdLst>
        </p14:section>
        <p14:section name="Materials and Method" id="{5F894204-BC61-49D3-B6C9-5B55F2E613E7}">
          <p14:sldIdLst>
            <p14:sldId id="335"/>
          </p14:sldIdLst>
        </p14:section>
        <p14:section name="Untitled Section" id="{4AA22BE6-378F-43B7-BBC3-0E9DFE9AAD4F}">
          <p14:sldIdLst>
            <p14:sldId id="345"/>
          </p14:sldIdLst>
        </p14:section>
        <p14:section name="Another Section" id="{0A790F6B-808E-4BB6-9C03-676942025D5D}">
          <p14:sldIdLst>
            <p14:sldId id="342"/>
          </p14:sldIdLst>
        </p14:section>
        <p14:section name="Results and Conclusion" id="{FE4855C3-3A86-40D2-9F18-02E265035639}">
          <p14:sldIdLst>
            <p14:sldId id="310"/>
            <p14:sldId id="326"/>
            <p14:sldId id="340"/>
            <p14:sldId id="34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7072"/>
    <a:srgbClr val="8734CC"/>
    <a:srgbClr val="B6CBCC"/>
    <a:srgbClr val="FF6600"/>
    <a:srgbClr val="FF0000"/>
    <a:srgbClr val="7AAFC9"/>
    <a:srgbClr val="8FCAEB"/>
    <a:srgbClr val="713737"/>
    <a:srgbClr val="AD685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Orta Stil 3 - Vurgu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33" autoAdjust="0"/>
    <p:restoredTop sz="94364" autoAdjust="0"/>
  </p:normalViewPr>
  <p:slideViewPr>
    <p:cSldViewPr>
      <p:cViewPr varScale="1">
        <p:scale>
          <a:sx n="113" d="100"/>
          <a:sy n="113" d="100"/>
        </p:scale>
        <p:origin x="294" y="96"/>
      </p:cViewPr>
      <p:guideLst>
        <p:guide orient="horz" pos="2115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284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handoutMaster" Target="handoutMasters/handoutMaster1.xml" /><Relationship Id="rId18" Type="http://schemas.openxmlformats.org/officeDocument/2006/relationships/font" Target="fonts/font5.fntdata" /><Relationship Id="rId26" Type="http://schemas.openxmlformats.org/officeDocument/2006/relationships/font" Target="fonts/font13.fntdata" /><Relationship Id="rId39" Type="http://schemas.openxmlformats.org/officeDocument/2006/relationships/theme" Target="theme/theme1.xml" /><Relationship Id="rId3" Type="http://schemas.openxmlformats.org/officeDocument/2006/relationships/slide" Target="slides/slide2.xml" /><Relationship Id="rId21" Type="http://schemas.openxmlformats.org/officeDocument/2006/relationships/font" Target="fonts/font8.fntdata" /><Relationship Id="rId34" Type="http://schemas.openxmlformats.org/officeDocument/2006/relationships/font" Target="fonts/font21.fntdata" /><Relationship Id="rId7" Type="http://schemas.openxmlformats.org/officeDocument/2006/relationships/slide" Target="slides/slide6.xml" /><Relationship Id="rId12" Type="http://schemas.openxmlformats.org/officeDocument/2006/relationships/notesMaster" Target="notesMasters/notesMaster1.xml" /><Relationship Id="rId17" Type="http://schemas.openxmlformats.org/officeDocument/2006/relationships/font" Target="fonts/font4.fntdata" /><Relationship Id="rId25" Type="http://schemas.openxmlformats.org/officeDocument/2006/relationships/font" Target="fonts/font12.fntdata" /><Relationship Id="rId33" Type="http://schemas.openxmlformats.org/officeDocument/2006/relationships/font" Target="fonts/font20.fntdata" /><Relationship Id="rId38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font" Target="fonts/font3.fntdata" /><Relationship Id="rId20" Type="http://schemas.openxmlformats.org/officeDocument/2006/relationships/font" Target="fonts/font7.fntdata" /><Relationship Id="rId29" Type="http://schemas.openxmlformats.org/officeDocument/2006/relationships/font" Target="fonts/font16.fntdata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font" Target="fonts/font11.fntdata" /><Relationship Id="rId32" Type="http://schemas.openxmlformats.org/officeDocument/2006/relationships/font" Target="fonts/font19.fntdata" /><Relationship Id="rId37" Type="http://schemas.openxmlformats.org/officeDocument/2006/relationships/presProps" Target="presProps.xml" /><Relationship Id="rId40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font" Target="fonts/font2.fntdata" /><Relationship Id="rId23" Type="http://schemas.openxmlformats.org/officeDocument/2006/relationships/font" Target="fonts/font10.fntdata" /><Relationship Id="rId28" Type="http://schemas.openxmlformats.org/officeDocument/2006/relationships/font" Target="fonts/font15.fntdata" /><Relationship Id="rId36" Type="http://schemas.openxmlformats.org/officeDocument/2006/relationships/font" Target="fonts/font23.fntdata" /><Relationship Id="rId10" Type="http://schemas.openxmlformats.org/officeDocument/2006/relationships/slide" Target="slides/slide9.xml" /><Relationship Id="rId19" Type="http://schemas.openxmlformats.org/officeDocument/2006/relationships/font" Target="fonts/font6.fntdata" /><Relationship Id="rId31" Type="http://schemas.openxmlformats.org/officeDocument/2006/relationships/font" Target="fonts/font18.fntdata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font" Target="fonts/font1.fntdata" /><Relationship Id="rId22" Type="http://schemas.openxmlformats.org/officeDocument/2006/relationships/font" Target="fonts/font9.fntdata" /><Relationship Id="rId27" Type="http://schemas.openxmlformats.org/officeDocument/2006/relationships/font" Target="fonts/font14.fntdata" /><Relationship Id="rId30" Type="http://schemas.openxmlformats.org/officeDocument/2006/relationships/font" Target="fonts/font17.fntdata" /><Relationship Id="rId35" Type="http://schemas.openxmlformats.org/officeDocument/2006/relationships/font" Target="fonts/font22.fntdata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latinLnBrk="1" hangingPunct="1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latinLnBrk="1" hangingPunct="1">
              <a:defRPr sz="1200"/>
            </a:lvl1pPr>
          </a:lstStyle>
          <a:p>
            <a:pPr>
              <a:defRPr/>
            </a:pPr>
            <a:fld id="{95E870DB-FCDE-4824-BB63-263ED64344FB}" type="datetimeFigureOut">
              <a:rPr lang="tr-TR"/>
              <a:pPr>
                <a:defRPr/>
              </a:pPr>
              <a:t>1.11.2021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latinLnBrk="1" hangingPunct="1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latinLnBrk="1" hangingPunct="1">
              <a:defRPr sz="1200"/>
            </a:lvl1pPr>
          </a:lstStyle>
          <a:p>
            <a:pPr>
              <a:defRPr/>
            </a:pPr>
            <a:fld id="{7F50A603-87C3-4472-BAF2-4977EBE4289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0586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C632F5E-4EEC-426B-A584-293443281F7F}" type="datetimeFigureOut">
              <a:rPr lang="tr-TR"/>
              <a:pPr>
                <a:defRPr/>
              </a:pPr>
              <a:t>1.11.2021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noProof="0"/>
              <a:t>Asıl metin stillerini düzenlemek için tıklatın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18F6C12-F087-40D2-AEB1-D5A95CD7B2E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08527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8F6C12-F087-40D2-AEB1-D5A95CD7B2E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755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8F6C12-F087-40D2-AEB1-D5A95CD7B2E1}" type="slidenum">
              <a:rPr lang="tr-TR" smtClean="0"/>
              <a:pPr>
                <a:defRPr/>
              </a:pPr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8908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tr-TR" noProof="0" dirty="0">
              <a:ea typeface="맑은 고딕" panose="020B0503020000020004" pitchFamily="34" charset="-127"/>
            </a:endParaRPr>
          </a:p>
        </p:txBody>
      </p:sp>
      <p:sp>
        <p:nvSpPr>
          <p:cNvPr id="18436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sz="2400">
                <a:solidFill>
                  <a:schemeClr val="tx1"/>
                </a:solidFill>
                <a:latin typeface="Arial Rounded MT Bold" pitchFamily="34" charset="0"/>
                <a:ea typeface="굴림" panose="020B0600000101010101" pitchFamily="34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 Rounded MT Bold" pitchFamily="34" charset="0"/>
                <a:ea typeface="굴림" panose="020B0600000101010101" pitchFamily="34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 Rounded MT Bold" pitchFamily="34" charset="0"/>
                <a:ea typeface="굴림" panose="020B0600000101010101" pitchFamily="34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 Rounded MT Bold" pitchFamily="34" charset="0"/>
                <a:ea typeface="굴림" panose="020B0600000101010101" pitchFamily="34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 Rounded MT Bold" pitchFamily="34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Rounded MT Bold" pitchFamily="34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Rounded MT Bold" pitchFamily="34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Rounded MT Bold" pitchFamily="34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Rounded MT Bold" pitchFamily="34" charset="0"/>
                <a:ea typeface="굴림" panose="020B0600000101010101" pitchFamily="34" charset="-127"/>
              </a:defRPr>
            </a:lvl9pPr>
          </a:lstStyle>
          <a:p>
            <a:fld id="{FF68B41A-A707-4489-A137-182CBE9AA6A7}" type="slidenum">
              <a:rPr lang="en-US" altLang="tr-TR" sz="1200" smtClean="0"/>
              <a:pPr/>
              <a:t>2</a:t>
            </a:fld>
            <a:endParaRPr lang="en-US" altLang="tr-TR" sz="1200" dirty="0"/>
          </a:p>
        </p:txBody>
      </p:sp>
    </p:spTree>
    <p:extLst>
      <p:ext uri="{BB962C8B-B14F-4D97-AF65-F5344CB8AC3E}">
        <p14:creationId xmlns:p14="http://schemas.microsoft.com/office/powerpoint/2010/main" val="2006088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noProof="0" dirty="0">
              <a:solidFill>
                <a:schemeClr val="tx1"/>
              </a:solidFill>
              <a:effectLst/>
            </a:endParaRPr>
          </a:p>
        </p:txBody>
      </p:sp>
      <p:sp>
        <p:nvSpPr>
          <p:cNvPr id="8196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sz="2400">
                <a:solidFill>
                  <a:schemeClr val="tx1"/>
                </a:solidFill>
                <a:latin typeface="Arial Rounded MT Bold" pitchFamily="34" charset="0"/>
                <a:ea typeface="굴림" panose="020B0600000101010101" pitchFamily="34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 Rounded MT Bold" pitchFamily="34" charset="0"/>
                <a:ea typeface="굴림" panose="020B0600000101010101" pitchFamily="34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 Rounded MT Bold" pitchFamily="34" charset="0"/>
                <a:ea typeface="굴림" panose="020B0600000101010101" pitchFamily="34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 Rounded MT Bold" pitchFamily="34" charset="0"/>
                <a:ea typeface="굴림" panose="020B0600000101010101" pitchFamily="34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 Rounded MT Bold" pitchFamily="34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Rounded MT Bold" pitchFamily="34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Rounded MT Bold" pitchFamily="34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Rounded MT Bold" pitchFamily="34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Rounded MT Bold" pitchFamily="34" charset="0"/>
                <a:ea typeface="굴림" panose="020B0600000101010101" pitchFamily="34" charset="-127"/>
              </a:defRPr>
            </a:lvl9pPr>
          </a:lstStyle>
          <a:p>
            <a:fld id="{6A7C12D5-78ED-4A36-B150-84F0C37EF020}" type="slidenum">
              <a:rPr lang="en-US" altLang="tr-TR" sz="1200" smtClean="0"/>
              <a:pPr/>
              <a:t>3</a:t>
            </a:fld>
            <a:endParaRPr lang="en-US" altLang="tr-TR" sz="1200" dirty="0"/>
          </a:p>
        </p:txBody>
      </p:sp>
    </p:spTree>
    <p:extLst>
      <p:ext uri="{BB962C8B-B14F-4D97-AF65-F5344CB8AC3E}">
        <p14:creationId xmlns:p14="http://schemas.microsoft.com/office/powerpoint/2010/main" val="3127271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dirty="0">
              <a:solidFill>
                <a:schemeClr val="tx1"/>
              </a:solidFill>
              <a:effectLst/>
            </a:endParaRPr>
          </a:p>
        </p:txBody>
      </p:sp>
      <p:sp>
        <p:nvSpPr>
          <p:cNvPr id="8196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sz="2400">
                <a:solidFill>
                  <a:schemeClr val="tx1"/>
                </a:solidFill>
                <a:latin typeface="Arial Rounded MT Bold" pitchFamily="34" charset="0"/>
                <a:ea typeface="굴림" panose="020B0600000101010101" pitchFamily="34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 Rounded MT Bold" pitchFamily="34" charset="0"/>
                <a:ea typeface="굴림" panose="020B0600000101010101" pitchFamily="34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 Rounded MT Bold" pitchFamily="34" charset="0"/>
                <a:ea typeface="굴림" panose="020B0600000101010101" pitchFamily="34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 Rounded MT Bold" pitchFamily="34" charset="0"/>
                <a:ea typeface="굴림" panose="020B0600000101010101" pitchFamily="34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 Rounded MT Bold" pitchFamily="34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Rounded MT Bold" pitchFamily="34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Rounded MT Bold" pitchFamily="34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Rounded MT Bold" pitchFamily="34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Rounded MT Bold" pitchFamily="34" charset="0"/>
                <a:ea typeface="굴림" panose="020B0600000101010101" pitchFamily="34" charset="-127"/>
              </a:defRPr>
            </a:lvl9pPr>
          </a:lstStyle>
          <a:p>
            <a:fld id="{6A7C12D5-78ED-4A36-B150-84F0C37EF020}" type="slidenum">
              <a:rPr lang="en-US" altLang="tr-TR" sz="1200" smtClean="0"/>
              <a:pPr/>
              <a:t>4</a:t>
            </a:fld>
            <a:endParaRPr lang="en-US" altLang="tr-TR" sz="1200" dirty="0"/>
          </a:p>
        </p:txBody>
      </p:sp>
    </p:spTree>
    <p:extLst>
      <p:ext uri="{BB962C8B-B14F-4D97-AF65-F5344CB8AC3E}">
        <p14:creationId xmlns:p14="http://schemas.microsoft.com/office/powerpoint/2010/main" val="269051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tr-TR" dirty="0">
              <a:ea typeface="맑은 고딕" panose="020B0503020000020004" pitchFamily="34" charset="-127"/>
            </a:endParaRPr>
          </a:p>
        </p:txBody>
      </p:sp>
      <p:sp>
        <p:nvSpPr>
          <p:cNvPr id="10244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sz="2400">
                <a:solidFill>
                  <a:schemeClr val="tx1"/>
                </a:solidFill>
                <a:latin typeface="Arial Rounded MT Bold" pitchFamily="34" charset="0"/>
                <a:ea typeface="굴림" panose="020B0600000101010101" pitchFamily="34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 Rounded MT Bold" pitchFamily="34" charset="0"/>
                <a:ea typeface="굴림" panose="020B0600000101010101" pitchFamily="34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 Rounded MT Bold" pitchFamily="34" charset="0"/>
                <a:ea typeface="굴림" panose="020B0600000101010101" pitchFamily="34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 Rounded MT Bold" pitchFamily="34" charset="0"/>
                <a:ea typeface="굴림" panose="020B0600000101010101" pitchFamily="34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 Rounded MT Bold" pitchFamily="34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Rounded MT Bold" pitchFamily="34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Rounded MT Bold" pitchFamily="34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Rounded MT Bold" pitchFamily="34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Rounded MT Bold" pitchFamily="34" charset="0"/>
                <a:ea typeface="굴림" panose="020B0600000101010101" pitchFamily="34" charset="-127"/>
              </a:defRPr>
            </a:lvl9pPr>
          </a:lstStyle>
          <a:p>
            <a:fld id="{E367D0D3-595B-4752-9C81-603ED8ED96C3}" type="slidenum">
              <a:rPr lang="en-US" altLang="tr-TR" sz="1200" smtClean="0"/>
              <a:pPr/>
              <a:t>5</a:t>
            </a:fld>
            <a:endParaRPr lang="en-US" altLang="tr-TR" sz="1200" dirty="0"/>
          </a:p>
        </p:txBody>
      </p:sp>
    </p:spTree>
    <p:extLst>
      <p:ext uri="{BB962C8B-B14F-4D97-AF65-F5344CB8AC3E}">
        <p14:creationId xmlns:p14="http://schemas.microsoft.com/office/powerpoint/2010/main" val="313665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tr-TR" dirty="0">
              <a:ea typeface="맑은 고딕" panose="020B0503020000020004" pitchFamily="34" charset="-127"/>
            </a:endParaRPr>
          </a:p>
        </p:txBody>
      </p:sp>
      <p:sp>
        <p:nvSpPr>
          <p:cNvPr id="10244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sz="2400">
                <a:solidFill>
                  <a:schemeClr val="tx1"/>
                </a:solidFill>
                <a:latin typeface="Arial Rounded MT Bold" pitchFamily="34" charset="0"/>
                <a:ea typeface="굴림" panose="020B0600000101010101" pitchFamily="34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 Rounded MT Bold" pitchFamily="34" charset="0"/>
                <a:ea typeface="굴림" panose="020B0600000101010101" pitchFamily="34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 Rounded MT Bold" pitchFamily="34" charset="0"/>
                <a:ea typeface="굴림" panose="020B0600000101010101" pitchFamily="34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 Rounded MT Bold" pitchFamily="34" charset="0"/>
                <a:ea typeface="굴림" panose="020B0600000101010101" pitchFamily="34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 Rounded MT Bold" pitchFamily="34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Rounded MT Bold" pitchFamily="34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Rounded MT Bold" pitchFamily="34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Rounded MT Bold" pitchFamily="34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Rounded MT Bold" pitchFamily="34" charset="0"/>
                <a:ea typeface="굴림" panose="020B0600000101010101" pitchFamily="34" charset="-127"/>
              </a:defRPr>
            </a:lvl9pPr>
          </a:lstStyle>
          <a:p>
            <a:fld id="{E367D0D3-595B-4752-9C81-603ED8ED96C3}" type="slidenum">
              <a:rPr lang="en-US" altLang="tr-TR" sz="1200" smtClean="0"/>
              <a:pPr/>
              <a:t>6</a:t>
            </a:fld>
            <a:endParaRPr lang="en-US" altLang="tr-TR" sz="1200" dirty="0"/>
          </a:p>
        </p:txBody>
      </p:sp>
    </p:spTree>
    <p:extLst>
      <p:ext uri="{BB962C8B-B14F-4D97-AF65-F5344CB8AC3E}">
        <p14:creationId xmlns:p14="http://schemas.microsoft.com/office/powerpoint/2010/main" val="710515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tr-TR" dirty="0">
              <a:ea typeface="맑은 고딕" panose="020B0503020000020004" pitchFamily="34" charset="-127"/>
            </a:endParaRPr>
          </a:p>
        </p:txBody>
      </p:sp>
      <p:sp>
        <p:nvSpPr>
          <p:cNvPr id="10244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sz="2400">
                <a:solidFill>
                  <a:schemeClr val="tx1"/>
                </a:solidFill>
                <a:latin typeface="Arial Rounded MT Bold" pitchFamily="34" charset="0"/>
                <a:ea typeface="굴림" panose="020B0600000101010101" pitchFamily="34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 Rounded MT Bold" pitchFamily="34" charset="0"/>
                <a:ea typeface="굴림" panose="020B0600000101010101" pitchFamily="34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 Rounded MT Bold" pitchFamily="34" charset="0"/>
                <a:ea typeface="굴림" panose="020B0600000101010101" pitchFamily="34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 Rounded MT Bold" pitchFamily="34" charset="0"/>
                <a:ea typeface="굴림" panose="020B0600000101010101" pitchFamily="34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 Rounded MT Bold" pitchFamily="34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Rounded MT Bold" pitchFamily="34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Rounded MT Bold" pitchFamily="34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Rounded MT Bold" pitchFamily="34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Rounded MT Bold" pitchFamily="34" charset="0"/>
                <a:ea typeface="굴림" panose="020B0600000101010101" pitchFamily="34" charset="-127"/>
              </a:defRPr>
            </a:lvl9pPr>
          </a:lstStyle>
          <a:p>
            <a:fld id="{E367D0D3-595B-4752-9C81-603ED8ED96C3}" type="slidenum">
              <a:rPr lang="en-US" altLang="tr-TR" sz="1200" smtClean="0"/>
              <a:pPr/>
              <a:t>7</a:t>
            </a:fld>
            <a:endParaRPr lang="en-US" altLang="tr-TR" sz="1200" dirty="0"/>
          </a:p>
        </p:txBody>
      </p:sp>
    </p:spTree>
    <p:extLst>
      <p:ext uri="{BB962C8B-B14F-4D97-AF65-F5344CB8AC3E}">
        <p14:creationId xmlns:p14="http://schemas.microsoft.com/office/powerpoint/2010/main" val="2120477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tr-TR" dirty="0">
              <a:ea typeface="맑은 고딕" panose="020B0503020000020004" pitchFamily="34" charset="-127"/>
            </a:endParaRPr>
          </a:p>
        </p:txBody>
      </p:sp>
      <p:sp>
        <p:nvSpPr>
          <p:cNvPr id="10244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sz="2400">
                <a:solidFill>
                  <a:schemeClr val="tx1"/>
                </a:solidFill>
                <a:latin typeface="Arial Rounded MT Bold" pitchFamily="34" charset="0"/>
                <a:ea typeface="굴림" panose="020B0600000101010101" pitchFamily="34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 Rounded MT Bold" pitchFamily="34" charset="0"/>
                <a:ea typeface="굴림" panose="020B0600000101010101" pitchFamily="34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 Rounded MT Bold" pitchFamily="34" charset="0"/>
                <a:ea typeface="굴림" panose="020B0600000101010101" pitchFamily="34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 Rounded MT Bold" pitchFamily="34" charset="0"/>
                <a:ea typeface="굴림" panose="020B0600000101010101" pitchFamily="34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 Rounded MT Bold" pitchFamily="34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Rounded MT Bold" pitchFamily="34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Rounded MT Bold" pitchFamily="34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Rounded MT Bold" pitchFamily="34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Rounded MT Bold" pitchFamily="34" charset="0"/>
                <a:ea typeface="굴림" panose="020B0600000101010101" pitchFamily="34" charset="-127"/>
              </a:defRPr>
            </a:lvl9pPr>
          </a:lstStyle>
          <a:p>
            <a:fld id="{E367D0D3-595B-4752-9C81-603ED8ED96C3}" type="slidenum">
              <a:rPr lang="en-US" altLang="tr-TR" sz="1200" smtClean="0"/>
              <a:pPr/>
              <a:t>8</a:t>
            </a:fld>
            <a:endParaRPr lang="en-US" altLang="tr-TR" sz="1200" dirty="0"/>
          </a:p>
        </p:txBody>
      </p:sp>
    </p:spTree>
    <p:extLst>
      <p:ext uri="{BB962C8B-B14F-4D97-AF65-F5344CB8AC3E}">
        <p14:creationId xmlns:p14="http://schemas.microsoft.com/office/powerpoint/2010/main" val="872034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would like to thank you</a:t>
            </a:r>
            <a:r>
              <a:rPr lang="en-US" baseline="0" dirty="0"/>
              <a:t> and to all attendees for your time and patience.</a:t>
            </a:r>
          </a:p>
          <a:p>
            <a:endParaRPr lang="en-US" baseline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</a:rPr>
              <a:t>Further details can be found</a:t>
            </a:r>
            <a:r>
              <a:rPr lang="en-US" sz="1200" kern="1200" baseline="0" dirty="0">
                <a:solidFill>
                  <a:schemeClr val="tx1"/>
                </a:solidFill>
                <a:effectLst/>
              </a:rPr>
              <a:t> in our paper. And we welcome any questions, comments or recommendations directed to our contact e-mail address.</a:t>
            </a:r>
            <a:endParaRPr lang="en-US" sz="1200" kern="1200" dirty="0">
              <a:solidFill>
                <a:schemeClr val="tx1"/>
              </a:solidFill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8F6C12-F087-40D2-AEB1-D5A95CD7B2E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090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 /><Relationship Id="rId3" Type="http://schemas.microsoft.com/office/2007/relationships/hdphoto" Target="../media/hdphoto4.wdp" /><Relationship Id="rId7" Type="http://schemas.openxmlformats.org/officeDocument/2006/relationships/image" Target="../media/image9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Relationship Id="rId6" Type="http://schemas.openxmlformats.org/officeDocument/2006/relationships/image" Target="../media/image8.jpeg" /><Relationship Id="rId5" Type="http://schemas.openxmlformats.org/officeDocument/2006/relationships/image" Target="../media/image7.jpeg" /><Relationship Id="rId4" Type="http://schemas.openxmlformats.org/officeDocument/2006/relationships/image" Target="../media/image6.jpeg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1.png" /><Relationship Id="rId1" Type="http://schemas.openxmlformats.org/officeDocument/2006/relationships/slideMaster" Target="../slideMasters/slideMaster1.xml" /><Relationship Id="rId5" Type="http://schemas.openxmlformats.org/officeDocument/2006/relationships/image" Target="../media/image14.png" /><Relationship Id="rId4" Type="http://schemas.openxmlformats.org/officeDocument/2006/relationships/image" Target="../media/image13.png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iran08_1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83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591945" y="2909926"/>
            <a:ext cx="6264696" cy="1455178"/>
          </a:xfrm>
          <a:prstGeom prst="rect">
            <a:avLst/>
          </a:prstGeom>
        </p:spPr>
        <p:txBody>
          <a:bodyPr/>
          <a:lstStyle>
            <a:lvl1pPr algn="ctr">
              <a:defRPr sz="2600">
                <a:solidFill>
                  <a:schemeClr val="accent4">
                    <a:lumMod val="75000"/>
                  </a:schemeClr>
                </a:solidFill>
                <a:latin typeface="Constantia" panose="02030602050306030303" pitchFamily="18" charset="0"/>
                <a:cs typeface="Aharoni" panose="02010803020104030203" pitchFamily="2" charset="-79"/>
              </a:defRPr>
            </a:lvl1pPr>
          </a:lstStyle>
          <a:p>
            <a:pPr lvl="0"/>
            <a:r>
              <a:rPr lang="tr-TR" altLang="ko-KR" noProof="0" dirty="0" err="1"/>
              <a:t>Title</a:t>
            </a:r>
            <a:r>
              <a:rPr lang="tr-TR" altLang="ko-KR" noProof="0" dirty="0"/>
              <a:t> of </a:t>
            </a:r>
            <a:r>
              <a:rPr lang="tr-TR" altLang="ko-KR" noProof="0" dirty="0" err="1"/>
              <a:t>the</a:t>
            </a:r>
            <a:r>
              <a:rPr lang="tr-TR" altLang="ko-KR" noProof="0" dirty="0"/>
              <a:t> Presentation</a:t>
            </a:r>
            <a:endParaRPr lang="en-US" altLang="ko-KR" noProof="0" dirty="0"/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943873" y="4869160"/>
            <a:ext cx="6912768" cy="62636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030A0"/>
                </a:solidFill>
                <a:latin typeface="Gabriola" panose="04040605051002020D02" pitchFamily="82" charset="0"/>
              </a:defRPr>
            </a:lvl1pPr>
          </a:lstStyle>
          <a:p>
            <a:pPr lvl="0"/>
            <a:r>
              <a:rPr lang="tr-TR" altLang="ko-KR" noProof="0" dirty="0" err="1"/>
              <a:t>Authors</a:t>
            </a:r>
            <a:endParaRPr lang="en-US" altLang="ko-KR" noProof="0" dirty="0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1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BB67EF4F-B5F5-423B-9BDB-501752633DE6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6809125" y="6410499"/>
            <a:ext cx="379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180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sz="quarter" idx="13" hasCustomPrompt="1"/>
          </p:nvPr>
        </p:nvSpPr>
        <p:spPr>
          <a:xfrm>
            <a:off x="4943872" y="5581339"/>
            <a:ext cx="6912769" cy="3319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pPr lvl="0"/>
            <a:r>
              <a:rPr lang="tr-TR" dirty="0" err="1"/>
              <a:t>Any</a:t>
            </a:r>
            <a:r>
              <a:rPr lang="tr-TR" dirty="0"/>
              <a:t> </a:t>
            </a:r>
            <a:r>
              <a:rPr lang="tr-TR" dirty="0" err="1"/>
              <a:t>Other</a:t>
            </a:r>
            <a:r>
              <a:rPr lang="tr-TR" dirty="0"/>
              <a:t> </a:t>
            </a:r>
            <a:r>
              <a:rPr lang="tr-TR" dirty="0" err="1"/>
              <a:t>content</a:t>
            </a:r>
            <a:endParaRPr lang="en-US" dirty="0"/>
          </a:p>
        </p:txBody>
      </p:sp>
      <p:grpSp>
        <p:nvGrpSpPr>
          <p:cNvPr id="29" name="Grup 12"/>
          <p:cNvGrpSpPr/>
          <p:nvPr/>
        </p:nvGrpSpPr>
        <p:grpSpPr>
          <a:xfrm>
            <a:off x="-5783060" y="2492896"/>
            <a:ext cx="5775064" cy="2462078"/>
            <a:chOff x="3312" y="3092215"/>
            <a:chExt cx="4331298" cy="2952328"/>
          </a:xfrm>
          <a:blipFill dpi="0" rotWithShape="1">
            <a:blip r:embed="rId4">
              <a:alphaModFix amt="58000"/>
            </a:blip>
            <a:srcRect/>
            <a:tile tx="0" ty="0" sx="67000" sy="6000" flip="none" algn="tl"/>
          </a:blipFill>
        </p:grpSpPr>
        <p:sp>
          <p:nvSpPr>
            <p:cNvPr id="30" name="Köşeli Çift Ayraç 11"/>
            <p:cNvSpPr/>
            <p:nvPr/>
          </p:nvSpPr>
          <p:spPr bwMode="auto">
            <a:xfrm>
              <a:off x="3312" y="3092215"/>
              <a:ext cx="2080592" cy="2952328"/>
            </a:xfrm>
            <a:prstGeom prst="chevron">
              <a:avLst/>
            </a:prstGeom>
            <a:grpFill/>
            <a:ln w="9525" cap="flat" cmpd="sng" algn="ctr">
              <a:solidFill>
                <a:schemeClr val="bg2">
                  <a:lumMod val="40000"/>
                  <a:lumOff val="6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tr-T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ea typeface="굴림" panose="020B0600000101010101" pitchFamily="34" charset="-127"/>
              </a:endParaRPr>
            </a:p>
          </p:txBody>
        </p:sp>
        <p:sp>
          <p:nvSpPr>
            <p:cNvPr id="31" name="Köşeli Çift Ayraç 16"/>
            <p:cNvSpPr/>
            <p:nvPr/>
          </p:nvSpPr>
          <p:spPr bwMode="auto">
            <a:xfrm>
              <a:off x="1128665" y="3092215"/>
              <a:ext cx="2080592" cy="2952328"/>
            </a:xfrm>
            <a:prstGeom prst="chevron">
              <a:avLst/>
            </a:prstGeom>
            <a:blipFill>
              <a:blip r:embed="rId5">
                <a:alphaModFix amt="58000"/>
                <a:grayscl/>
              </a:blip>
              <a:tile tx="0" ty="0" sx="67000" sy="6000" flip="none" algn="tl"/>
            </a:blipFill>
            <a:ln w="9525" cap="flat" cmpd="sng" algn="ctr">
              <a:solidFill>
                <a:schemeClr val="bg2">
                  <a:lumMod val="40000"/>
                  <a:lumOff val="6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tr-T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ea typeface="굴림" panose="020B0600000101010101" pitchFamily="34" charset="-127"/>
              </a:endParaRPr>
            </a:p>
          </p:txBody>
        </p:sp>
        <p:sp>
          <p:nvSpPr>
            <p:cNvPr id="32" name="Köşeli Çift Ayraç 17"/>
            <p:cNvSpPr/>
            <p:nvPr/>
          </p:nvSpPr>
          <p:spPr bwMode="auto">
            <a:xfrm>
              <a:off x="2254018" y="3092215"/>
              <a:ext cx="2080592" cy="2952328"/>
            </a:xfrm>
            <a:prstGeom prst="chevron">
              <a:avLst/>
            </a:prstGeom>
            <a:blipFill>
              <a:blip r:embed="rId6">
                <a:alphaModFix amt="58000"/>
                <a:grayscl/>
              </a:blip>
              <a:tile tx="0" ty="0" sx="67000" sy="6000" flip="none" algn="tl"/>
            </a:blipFill>
            <a:ln w="9525" cap="flat" cmpd="sng" algn="ctr">
              <a:solidFill>
                <a:schemeClr val="bg2">
                  <a:lumMod val="40000"/>
                  <a:lumOff val="6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tr-T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ea typeface="굴림" panose="020B0600000101010101" pitchFamily="34" charset="-127"/>
              </a:endParaRPr>
            </a:p>
          </p:txBody>
        </p:sp>
      </p:grpSp>
      <p:grpSp>
        <p:nvGrpSpPr>
          <p:cNvPr id="33" name="Grup 20"/>
          <p:cNvGrpSpPr/>
          <p:nvPr/>
        </p:nvGrpSpPr>
        <p:grpSpPr>
          <a:xfrm rot="10800000">
            <a:off x="12923261" y="4707904"/>
            <a:ext cx="3445069" cy="737320"/>
            <a:chOff x="3312" y="3092215"/>
            <a:chExt cx="4331298" cy="2952328"/>
          </a:xfrm>
          <a:blipFill dpi="0" rotWithShape="1">
            <a:blip r:embed="rId6">
              <a:alphaModFix amt="58000"/>
            </a:blip>
            <a:srcRect/>
            <a:tile tx="0" ty="0" sx="100000" sy="1000" flip="none" algn="tl"/>
          </a:blipFill>
        </p:grpSpPr>
        <p:sp>
          <p:nvSpPr>
            <p:cNvPr id="34" name="Köşeli Çift Ayraç 21"/>
            <p:cNvSpPr/>
            <p:nvPr/>
          </p:nvSpPr>
          <p:spPr bwMode="auto">
            <a:xfrm>
              <a:off x="3312" y="3092215"/>
              <a:ext cx="2080592" cy="2952328"/>
            </a:xfrm>
            <a:prstGeom prst="chevron">
              <a:avLst/>
            </a:prstGeom>
            <a:grpFill/>
            <a:ln w="9525" cap="flat" cmpd="sng" algn="ctr">
              <a:solidFill>
                <a:schemeClr val="bg2">
                  <a:lumMod val="40000"/>
                  <a:lumOff val="6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tr-T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ea typeface="굴림" panose="020B0600000101010101" pitchFamily="34" charset="-127"/>
              </a:endParaRPr>
            </a:p>
          </p:txBody>
        </p:sp>
        <p:sp>
          <p:nvSpPr>
            <p:cNvPr id="35" name="Köşeli Çift Ayraç 22"/>
            <p:cNvSpPr/>
            <p:nvPr/>
          </p:nvSpPr>
          <p:spPr bwMode="auto">
            <a:xfrm>
              <a:off x="1128665" y="3092215"/>
              <a:ext cx="2080592" cy="2952328"/>
            </a:xfrm>
            <a:prstGeom prst="chevron">
              <a:avLst/>
            </a:prstGeom>
            <a:blipFill>
              <a:blip r:embed="rId5">
                <a:alphaModFix amt="58000"/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tile tx="0" ty="0" sx="100000" sy="1000" flip="none" algn="tl"/>
            </a:blipFill>
            <a:ln w="9525" cap="flat" cmpd="sng" algn="ctr">
              <a:solidFill>
                <a:schemeClr val="bg2">
                  <a:lumMod val="40000"/>
                  <a:lumOff val="6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tr-T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ea typeface="굴림" panose="020B0600000101010101" pitchFamily="34" charset="-127"/>
              </a:endParaRPr>
            </a:p>
          </p:txBody>
        </p:sp>
        <p:sp>
          <p:nvSpPr>
            <p:cNvPr id="36" name="Köşeli Çift Ayraç 23"/>
            <p:cNvSpPr/>
            <p:nvPr/>
          </p:nvSpPr>
          <p:spPr bwMode="auto">
            <a:xfrm>
              <a:off x="2254018" y="3092215"/>
              <a:ext cx="2080592" cy="2952328"/>
            </a:xfrm>
            <a:prstGeom prst="chevron">
              <a:avLst/>
            </a:prstGeom>
            <a:blipFill>
              <a:blip r:embed="rId4">
                <a:alphaModFix amt="58000"/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tile tx="0" ty="0" sx="100000" sy="1000" flip="none" algn="tl"/>
            </a:blipFill>
            <a:ln w="9525" cap="flat" cmpd="sng" algn="ctr">
              <a:solidFill>
                <a:schemeClr val="bg2">
                  <a:lumMod val="40000"/>
                  <a:lumOff val="6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tr-T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ea typeface="굴림" panose="020B0600000101010101" pitchFamily="34" charset="-127"/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327070" y="5995774"/>
            <a:ext cx="830346" cy="825122"/>
          </a:xfrm>
          <a:prstGeom prst="rect">
            <a:avLst/>
          </a:prstGeom>
        </p:spPr>
      </p:pic>
      <p:pic>
        <p:nvPicPr>
          <p:cNvPr id="1026" name="Picture 2" descr="https://w-can.atauni.edu.tr/wp-content/uploads/2021/03/logo-asil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907" y="503065"/>
            <a:ext cx="2226836" cy="146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31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3" presetClass="path" presetSubtype="0" accel="40000" decel="33000" fill="remove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556E-17 -4.07407E-6 L 1.49271 0.00278 " pathEditMode="relative" rAng="0" ptsTypes="AA">
                                          <p:cBhvr>
                                            <p:cTn id="6" dur="3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4635" y="13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0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1000"/>
                                            <p:tgtEl>
                                              <p:spTgt spid="1740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1" presetID="63" presetClass="path" presetSubtype="0" repeatCount="indefinite" accel="66600" fill="remove" nodeType="afterEffect" p14:presetBounceEnd="9000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2.08333E-6 2.22222E-6 L -1.44648 0.00463 " pathEditMode="relative" rAng="0" ptsTypes="AA" p14:bounceEnd="9000">
                                          <p:cBhvr>
                                            <p:cTn id="12" dur="5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2331" y="2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0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2000"/>
                                            <p:tgtEl>
                                              <p:spTgt spid="1740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4" presetClass="path" presetSubtype="0" accel="50000" decel="50000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Motion origin="layout" path="M 0.00118 0.00116 L 0.00118 -0.09236 " pathEditMode="relative" rAng="0" ptsTypes="AA">
                                          <p:cBhvr>
                                            <p:cTn id="17" dur="2000" fill="hold"/>
                                            <p:tgtEl>
                                              <p:spTgt spid="17408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67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64" presetClass="path" presetSubtype="0" accel="50000" decel="50000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Motion origin="layout" path="M -2.29167E-6 4.44444E-6 L -2.29167E-6 -0.11482 " pathEditMode="relative" rAng="0" ptsTypes="AA">
                                          <p:cBhvr>
                                            <p:cTn id="23" dur="2000" fill="hold"/>
                                            <p:tgtEl>
                                              <p:spTgt spid="17408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5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" presetID="26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0" tmFilter="0, 0; .2, .5; .8, .5; 1, 0"/>
                                            <p:tgtEl>
                                              <p:spTgt spid="102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6" dur="2500" autoRev="1" fill="hold"/>
                                            <p:tgtEl>
                                              <p:spTgt spid="102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4083" grpId="0"/>
          <p:bldP spid="174083" grpId="1"/>
          <p:bldP spid="174084" grpId="0">
            <p:tmplLst>
              <p:tmpl>
                <p:tnLst>
                  <p:par>
                    <p:cTn presetID="22" presetClass="entr" presetSubtype="2" fill="hold" nodeType="withEffect">
                      <p:stCondLst>
                        <p:cond delay="10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408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right)">
                          <p:cBhvr>
                            <p:cTn dur="2000"/>
                            <p:tgtEl>
                              <p:spTgt spid="17408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74084" grpId="1">
            <p:tmplLst>
              <p:tmpl>
                <p:tnLst>
                  <p:par>
                    <p:cTn presetID="64" presetClass="path" presetSubtype="0" accel="50000" decel="50000" fill="hold" nodeType="withEffect">
                      <p:stCondLst>
                        <p:cond delay="2000"/>
                      </p:stCondLst>
                      <p:childTnLst>
                        <p:animMotion origin="layout" path="M -2.29167E-6 4.44444E-6 L -2.29167E-6 -0.11482 " pathEditMode="relative" rAng="0" ptsTypes="AA">
                          <p:cBhvr>
                            <p:cTn dur="2000" fill="hold"/>
                            <p:tgtEl>
                              <p:spTgt spid="174084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0" y="-5741"/>
                        </p:animMotion>
                      </p:childTnLst>
                    </p:cTn>
                  </p:par>
                </p:tnLst>
              </p:tmpl>
            </p:tmplLst>
          </p:bldP>
          <p:bldP spid="3" grpId="0" build="p">
            <p:tmplLst>
              <p:tmpl lvl="1">
                <p:tnLst>
                  <p:par>
                    <p:cTn presetID="22" presetClass="entr" presetSubtype="8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3" presetClass="path" presetSubtype="0" accel="40000" decel="33000" fill="remove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556E-17 -4.07407E-6 L 1.49271 0.00278 " pathEditMode="relative" rAng="0" ptsTypes="AA">
                                          <p:cBhvr>
                                            <p:cTn id="6" dur="3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4635" y="13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0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1000"/>
                                            <p:tgtEl>
                                              <p:spTgt spid="1740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1" presetID="63" presetClass="path" presetSubtype="0" repeatCount="indefinite" accel="66600" fill="remove" nodeType="after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2.08333E-6 2.22222E-6 L -1.44648 0.00463 " pathEditMode="relative" rAng="0" ptsTypes="AA">
                                          <p:cBhvr>
                                            <p:cTn id="12" dur="5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2331" y="2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0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2000"/>
                                            <p:tgtEl>
                                              <p:spTgt spid="1740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4" presetClass="path" presetSubtype="0" accel="50000" decel="50000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Motion origin="layout" path="M 0.00118 0.00116 L 0.00118 -0.09236 " pathEditMode="relative" rAng="0" ptsTypes="AA">
                                          <p:cBhvr>
                                            <p:cTn id="17" dur="2000" fill="hold"/>
                                            <p:tgtEl>
                                              <p:spTgt spid="17408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67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64" presetClass="path" presetSubtype="0" accel="50000" decel="50000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Motion origin="layout" path="M -2.29167E-6 4.44444E-6 L -2.29167E-6 -0.11482 " pathEditMode="relative" rAng="0" ptsTypes="AA">
                                          <p:cBhvr>
                                            <p:cTn id="23" dur="2000" fill="hold"/>
                                            <p:tgtEl>
                                              <p:spTgt spid="17408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5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" presetID="26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0" tmFilter="0, 0; .2, .5; .8, .5; 1, 0"/>
                                            <p:tgtEl>
                                              <p:spTgt spid="102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6" dur="2500" autoRev="1" fill="hold"/>
                                            <p:tgtEl>
                                              <p:spTgt spid="102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4083" grpId="0"/>
          <p:bldP spid="174083" grpId="1"/>
          <p:bldP spid="174084" grpId="0">
            <p:tmplLst>
              <p:tmpl>
                <p:tnLst>
                  <p:par>
                    <p:cTn presetID="22" presetClass="entr" presetSubtype="2" fill="hold" nodeType="withEffect">
                      <p:stCondLst>
                        <p:cond delay="10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408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right)">
                          <p:cBhvr>
                            <p:cTn dur="2000"/>
                            <p:tgtEl>
                              <p:spTgt spid="17408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74084" grpId="1">
            <p:tmplLst>
              <p:tmpl>
                <p:tnLst>
                  <p:par>
                    <p:cTn presetID="64" presetClass="path" presetSubtype="0" accel="50000" decel="50000" fill="hold" nodeType="withEffect">
                      <p:stCondLst>
                        <p:cond delay="2000"/>
                      </p:stCondLst>
                      <p:childTnLst>
                        <p:animMotion origin="layout" path="M -2.29167E-6 4.44444E-6 L -2.29167E-6 -0.11482 " pathEditMode="relative" rAng="0" ptsTypes="AA">
                          <p:cBhvr>
                            <p:cTn dur="2000" fill="hold"/>
                            <p:tgtEl>
                              <p:spTgt spid="174084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0" y="-5741"/>
                        </p:animMotion>
                      </p:childTnLst>
                    </p:cTn>
                  </p:par>
                </p:tnLst>
              </p:tmpl>
            </p:tmplLst>
          </p:bldP>
          <p:bldP spid="3" grpId="0" build="p">
            <p:tmplLst>
              <p:tmpl lvl="1">
                <p:tnLst>
                  <p:par>
                    <p:cTn presetID="22" presetClass="entr" presetSubtype="8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nyPPT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 latinLnBrk="0">
              <a:defRPr/>
            </a:lvl1pPr>
          </a:lstStyle>
          <a:p>
            <a:pPr>
              <a:defRPr/>
            </a:pPr>
            <a:fld id="{BB67EF4F-B5F5-423B-9BDB-501752633DE6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803065400"/>
      </p:ext>
    </p:extLst>
  </p:cSld>
  <p:clrMapOvr>
    <a:masterClrMapping/>
  </p:clrMapOvr>
  <p:transition spd="med"/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304800"/>
            <a:ext cx="121920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14400" y="1524000"/>
            <a:ext cx="104648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475378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67EF4F-B5F5-423B-9BDB-501752633DE6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0938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 hasCustomPrompt="1"/>
          </p:nvPr>
        </p:nvSpPr>
        <p:spPr>
          <a:xfrm>
            <a:off x="831851" y="1414244"/>
            <a:ext cx="10515600" cy="644354"/>
          </a:xfrm>
          <a:prstGeom prst="rect">
            <a:avLst/>
          </a:prstGeom>
        </p:spPr>
        <p:txBody>
          <a:bodyPr anchor="b"/>
          <a:lstStyle>
            <a:lvl1pPr latinLnBrk="0">
              <a:defRPr sz="60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tr-TR" noProof="0" dirty="0" err="1"/>
              <a:t>Highlight</a:t>
            </a:r>
            <a:r>
              <a:rPr lang="tr-TR" noProof="0" dirty="0"/>
              <a:t>/</a:t>
            </a:r>
            <a:r>
              <a:rPr lang="tr-TR" noProof="0" dirty="0" err="1"/>
              <a:t>Heading</a:t>
            </a:r>
            <a:endParaRPr lang="en-US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1" y="2287017"/>
            <a:ext cx="10515600" cy="3656584"/>
          </a:xfrm>
          <a:prstGeom prst="rect">
            <a:avLst/>
          </a:prstGeom>
        </p:spPr>
        <p:txBody>
          <a:bodyPr/>
          <a:lstStyle>
            <a:lvl1pPr marL="0" indent="0" algn="just" latinLnBrk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83" y="146490"/>
            <a:ext cx="3942935" cy="94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Resim 17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36446" t="8811" r="58490" b="43768"/>
          <a:stretch/>
        </p:blipFill>
        <p:spPr>
          <a:xfrm flipH="1">
            <a:off x="47328" y="146489"/>
            <a:ext cx="617355" cy="944086"/>
          </a:xfrm>
          <a:prstGeom prst="rect">
            <a:avLst/>
          </a:prstGeom>
        </p:spPr>
      </p:pic>
      <p:pic>
        <p:nvPicPr>
          <p:cNvPr id="19" name="Picture 13" descr="Yellow Quinn"/>
          <p:cNvPicPr>
            <a:picLocks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07" y="320377"/>
            <a:ext cx="639577" cy="60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Metin Yer Tutucusu 4"/>
          <p:cNvSpPr>
            <a:spLocks noGrp="1"/>
          </p:cNvSpPr>
          <p:nvPr>
            <p:ph type="body" sz="quarter" idx="13" hasCustomPrompt="1"/>
          </p:nvPr>
        </p:nvSpPr>
        <p:spPr>
          <a:xfrm>
            <a:off x="204951" y="356348"/>
            <a:ext cx="639233" cy="4718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defRPr>
            </a:lvl1pPr>
          </a:lstStyle>
          <a:p>
            <a:pPr lvl="0"/>
            <a:r>
              <a:rPr lang="tr-TR" dirty="0"/>
              <a:t>1</a:t>
            </a:r>
          </a:p>
        </p:txBody>
      </p:sp>
      <p:sp>
        <p:nvSpPr>
          <p:cNvPr id="21" name="Metin Yer Tutucusu 6"/>
          <p:cNvSpPr>
            <a:spLocks noGrp="1"/>
          </p:cNvSpPr>
          <p:nvPr>
            <p:ph type="body" sz="quarter" idx="14" hasCustomPrompt="1"/>
          </p:nvPr>
        </p:nvSpPr>
        <p:spPr>
          <a:xfrm>
            <a:off x="842067" y="241739"/>
            <a:ext cx="4382906" cy="769938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  <a:effectLst/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dirty="0" err="1"/>
              <a:t>Section</a:t>
            </a:r>
            <a:r>
              <a:rPr lang="tr-TR" dirty="0"/>
              <a:t> </a:t>
            </a:r>
            <a:r>
              <a:rPr lang="tr-TR" dirty="0" err="1"/>
              <a:t>Title</a:t>
            </a:r>
            <a:endParaRPr lang="tr-TR" dirty="0"/>
          </a:p>
        </p:txBody>
      </p:sp>
      <p:pic>
        <p:nvPicPr>
          <p:cNvPr id="22" name="Resim 21"/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36446" t="8811" r="58490" b="43768"/>
          <a:stretch/>
        </p:blipFill>
        <p:spPr>
          <a:xfrm>
            <a:off x="4573692" y="147320"/>
            <a:ext cx="617355" cy="944086"/>
          </a:xfrm>
          <a:prstGeom prst="rect">
            <a:avLst/>
          </a:prstGeom>
        </p:spPr>
      </p:pic>
      <p:sp>
        <p:nvSpPr>
          <p:cNvPr id="23" name="Veri Yer Tutucusu 22"/>
          <p:cNvSpPr>
            <a:spLocks noGrp="1"/>
          </p:cNvSpPr>
          <p:nvPr>
            <p:ph type="dt" sz="half" idx="16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24" name="Altbilgi Yer Tutucusu 23"/>
          <p:cNvSpPr>
            <a:spLocks noGrp="1"/>
          </p:cNvSpPr>
          <p:nvPr>
            <p:ph type="ftr" sz="quarter" idx="17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25" name="Slayt Numarası Yer Tutucusu 24"/>
          <p:cNvSpPr>
            <a:spLocks noGrp="1"/>
          </p:cNvSpPr>
          <p:nvPr>
            <p:ph type="sldNum" sz="quarter" idx="18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B67EF4F-B5F5-423B-9BDB-501752633DE6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07999582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7EF4F-B5F5-423B-9BDB-501752633DE6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  <p:sp>
        <p:nvSpPr>
          <p:cNvPr id="10" name="Metin Yer Tutucusu 9"/>
          <p:cNvSpPr>
            <a:spLocks noGrp="1"/>
          </p:cNvSpPr>
          <p:nvPr>
            <p:ph type="body" sz="quarter" idx="13" hasCustomPrompt="1"/>
          </p:nvPr>
        </p:nvSpPr>
        <p:spPr>
          <a:xfrm>
            <a:off x="742950" y="1466850"/>
            <a:ext cx="10534650" cy="4171950"/>
          </a:xfrm>
          <a:prstGeom prst="rect">
            <a:avLst/>
          </a:prstGeom>
        </p:spPr>
        <p:txBody>
          <a:bodyPr/>
          <a:lstStyle>
            <a:lvl1pPr marL="0" indent="0" algn="just" latinLnBrk="0">
              <a:spcBef>
                <a:spcPts val="1000"/>
              </a:spcBef>
              <a:buNone/>
              <a:defRPr sz="2000"/>
            </a:lvl1pPr>
            <a:lvl2pPr algn="just" latinLnBrk="0">
              <a:defRPr/>
            </a:lvl2pPr>
            <a:lvl3pPr algn="just" latinLnBrk="0">
              <a:defRPr/>
            </a:lvl3pPr>
            <a:lvl4pPr algn="just" latinLnBrk="0">
              <a:defRPr/>
            </a:lvl4pPr>
            <a:lvl5pPr algn="just" latinLnBrk="0">
              <a:defRPr/>
            </a:lvl5pPr>
          </a:lstStyle>
          <a:p>
            <a:pPr lvl="0"/>
            <a:r>
              <a:rPr lang="tr-TR" noProof="0" dirty="0" err="1"/>
              <a:t>Slide</a:t>
            </a:r>
            <a:r>
              <a:rPr lang="tr-TR" noProof="0" dirty="0"/>
              <a:t> </a:t>
            </a:r>
            <a:r>
              <a:rPr lang="tr-TR" noProof="0" dirty="0" err="1"/>
              <a:t>Text</a:t>
            </a:r>
            <a:endParaRPr lang="en-US" noProof="0" dirty="0"/>
          </a:p>
        </p:txBody>
      </p:sp>
      <p:sp>
        <p:nvSpPr>
          <p:cNvPr id="7" name="Metin Yer Tutucusu 6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33400"/>
            <a:ext cx="12192000" cy="590550"/>
          </a:xfrm>
          <a:prstGeom prst="rect">
            <a:avLst/>
          </a:prstGeom>
          <a:ln>
            <a:noFill/>
          </a:ln>
        </p:spPr>
        <p:txBody>
          <a:bodyPr>
            <a:scene3d>
              <a:camera prst="orthographicFront"/>
              <a:lightRig rig="threePt" dir="t"/>
            </a:scene3d>
            <a:sp3d>
              <a:extrusionClr>
                <a:schemeClr val="accent6">
                  <a:lumMod val="75000"/>
                </a:schemeClr>
              </a:extrusionClr>
            </a:sp3d>
          </a:bodyPr>
          <a:lstStyle>
            <a:lvl1pPr marL="540000" indent="0" algn="l" latinLnBrk="0">
              <a:buNone/>
              <a:defRPr sz="3200" baseline="0">
                <a:solidFill>
                  <a:schemeClr val="accent4">
                    <a:lumMod val="50000"/>
                  </a:schemeClr>
                </a:solidFill>
                <a:effectLst>
                  <a:outerShdw blurRad="165100" dist="152400" algn="l" rotWithShape="0">
                    <a:schemeClr val="accent3">
                      <a:alpha val="40000"/>
                    </a:schemeClr>
                  </a:outerShdw>
                </a:effectLst>
              </a:defRPr>
            </a:lvl1pPr>
          </a:lstStyle>
          <a:p>
            <a:pPr lvl="0"/>
            <a:r>
              <a:rPr lang="tr-TR" dirty="0" err="1"/>
              <a:t>Slide</a:t>
            </a:r>
            <a:r>
              <a:rPr lang="tr-TR" dirty="0"/>
              <a:t> </a:t>
            </a:r>
            <a:r>
              <a:rPr lang="tr-TR" dirty="0" err="1"/>
              <a:t>Title</a:t>
            </a:r>
            <a:endParaRPr lang="tr-TR" dirty="0"/>
          </a:p>
        </p:txBody>
      </p:sp>
      <p:sp>
        <p:nvSpPr>
          <p:cNvPr id="8" name="Unvan 1"/>
          <p:cNvSpPr>
            <a:spLocks noGrp="1"/>
          </p:cNvSpPr>
          <p:nvPr>
            <p:ph type="title" hasCustomPrompt="1"/>
          </p:nvPr>
        </p:nvSpPr>
        <p:spPr>
          <a:xfrm>
            <a:off x="742951" y="1143000"/>
            <a:ext cx="10534650" cy="323850"/>
          </a:xfrm>
          <a:prstGeom prst="rect">
            <a:avLst/>
          </a:prstGeom>
        </p:spPr>
        <p:txBody>
          <a:bodyPr/>
          <a:lstStyle>
            <a:lvl1pPr algn="l" latinLnBrk="0">
              <a:defRPr sz="2400">
                <a:solidFill>
                  <a:schemeClr val="accent4"/>
                </a:solidFill>
              </a:defRPr>
            </a:lvl1pPr>
          </a:lstStyle>
          <a:p>
            <a:r>
              <a:rPr lang="tr-TR" noProof="0" dirty="0" err="1"/>
              <a:t>Sub-heading</a:t>
            </a:r>
            <a:endParaRPr lang="en-US" noProof="0" dirty="0"/>
          </a:p>
        </p:txBody>
      </p:sp>
      <p:grpSp>
        <p:nvGrpSpPr>
          <p:cNvPr id="9" name="Grup 8"/>
          <p:cNvGrpSpPr/>
          <p:nvPr/>
        </p:nvGrpSpPr>
        <p:grpSpPr>
          <a:xfrm rot="10800000" flipH="1">
            <a:off x="-3034586" y="682343"/>
            <a:ext cx="3445069" cy="737320"/>
            <a:chOff x="3312" y="3092215"/>
            <a:chExt cx="4331298" cy="2952328"/>
          </a:xfrm>
          <a:blipFill dpi="0" rotWithShape="1">
            <a:blip r:embed="rId2">
              <a:alphaModFix amt="58000"/>
            </a:blip>
            <a:srcRect/>
            <a:tile tx="0" ty="0" sx="100000" sy="1000" flip="none" algn="tl"/>
          </a:blipFill>
        </p:grpSpPr>
        <p:sp>
          <p:nvSpPr>
            <p:cNvPr id="11" name="Köşeli Çift Ayraç 10"/>
            <p:cNvSpPr/>
            <p:nvPr/>
          </p:nvSpPr>
          <p:spPr bwMode="auto">
            <a:xfrm>
              <a:off x="3312" y="3092215"/>
              <a:ext cx="2080592" cy="2952328"/>
            </a:xfrm>
            <a:prstGeom prst="chevron">
              <a:avLst/>
            </a:prstGeom>
            <a:grpFill/>
            <a:ln w="9525" cap="flat" cmpd="sng" algn="ctr">
              <a:solidFill>
                <a:schemeClr val="bg2">
                  <a:lumMod val="40000"/>
                  <a:lumOff val="6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tr-T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ea typeface="굴림" panose="020B0600000101010101" pitchFamily="34" charset="-127"/>
              </a:endParaRPr>
            </a:p>
          </p:txBody>
        </p:sp>
        <p:sp>
          <p:nvSpPr>
            <p:cNvPr id="12" name="Köşeli Çift Ayraç 11"/>
            <p:cNvSpPr/>
            <p:nvPr/>
          </p:nvSpPr>
          <p:spPr bwMode="auto">
            <a:xfrm>
              <a:off x="1128665" y="3092215"/>
              <a:ext cx="2080592" cy="2952328"/>
            </a:xfrm>
            <a:prstGeom prst="chevron">
              <a:avLst/>
            </a:prstGeom>
            <a:grpFill/>
            <a:ln w="9525" cap="flat" cmpd="sng" algn="ctr">
              <a:solidFill>
                <a:schemeClr val="bg2">
                  <a:lumMod val="40000"/>
                  <a:lumOff val="6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tr-T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ea typeface="굴림" panose="020B0600000101010101" pitchFamily="34" charset="-127"/>
              </a:endParaRPr>
            </a:p>
          </p:txBody>
        </p:sp>
        <p:sp>
          <p:nvSpPr>
            <p:cNvPr id="13" name="Köşeli Çift Ayraç 12"/>
            <p:cNvSpPr/>
            <p:nvPr/>
          </p:nvSpPr>
          <p:spPr bwMode="auto">
            <a:xfrm>
              <a:off x="2254018" y="3092215"/>
              <a:ext cx="2080592" cy="2952328"/>
            </a:xfrm>
            <a:prstGeom prst="chevron">
              <a:avLst/>
            </a:prstGeom>
            <a:grpFill/>
            <a:ln w="9525" cap="flat" cmpd="sng" algn="ctr">
              <a:solidFill>
                <a:schemeClr val="bg2">
                  <a:lumMod val="40000"/>
                  <a:lumOff val="6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tr-T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ea typeface="굴림" panose="020B0600000101010101" pitchFamily="34" charset="-127"/>
              </a:endParaRPr>
            </a:p>
          </p:txBody>
        </p:sp>
      </p:grpSp>
      <p:sp>
        <p:nvSpPr>
          <p:cNvPr id="2" name="Köşeli Çift Ayraç 1"/>
          <p:cNvSpPr/>
          <p:nvPr/>
        </p:nvSpPr>
        <p:spPr bwMode="auto">
          <a:xfrm flipH="1">
            <a:off x="11818620" y="1449875"/>
            <a:ext cx="217714" cy="232229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087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2.59259E-6 L 0.32018 -0.07778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003" y="-3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8" dur="20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  <p:by x="100000" y="7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64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2.77556E-17 L 1.25E-6 -0.08796 " pathEditMode="relative" rAng="0" ptsTypes="AA">
                                          <p:cBhvr>
                                            <p:cTn id="11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39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" presetID="64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75E-6 -4.07407E-6 L -1.875E-6 -0.08726 " pathEditMode="relative" rAng="0" ptsTypes="AA">
                                          <p:cBhvr>
                                            <p:cTn id="13" dur="2000" fill="hold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37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" presetID="63" presetClass="path" presetSubtype="0" repeatCount="indefinite" accel="66600" fill="hold" nodeType="withEffect" p14:presetBounceEnd="11000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2.08333E-6 -7.40741E-7 L 1.24752 -0.00278 " pathEditMode="relative" rAng="0" ptsTypes="AA" p14:bounceEnd="11000">
                                          <p:cBhvr>
                                            <p:cTn id="15" dur="6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2370" y="-139"/>
                                        </p:animMotion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14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build="p">
            <p:tmplLst>
              <p:tmpl lvl="1">
                <p:tnLst>
                  <p:par>
                    <p:cTn presetID="64" presetClass="path" presetSubtype="0" accel="50000" decel="50000" fill="hold" nodeType="withEffect">
                      <p:stCondLst>
                        <p:cond delay="0"/>
                      </p:stCondLst>
                      <p:childTnLst>
                        <p:animMotion origin="layout" path="M -1.875E-6 -4.07407E-6 L -1.875E-6 -0.08726 " pathEditMode="relative" rAng="0" ptsTypes="AA">
                          <p:cBhvr>
                            <p:cTn dur="2000" fill="hold"/>
                            <p:tgtEl>
                              <p:spTgt spid="10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0" y="-4375"/>
                        </p:animMotion>
                      </p:childTnLst>
                    </p:cTn>
                  </p:par>
                </p:tnLst>
              </p:tmpl>
            </p:tmplLst>
          </p:bldP>
          <p:bldP spid="7" grpId="0" uiExpand="1" build="p">
            <p:tmplLst>
              <p:tmpl lvl="1">
                <p:tnLst>
                  <p:par>
                    <p:cTn presetID="56" presetClass="path" presetSubtype="0" accel="50000" decel="50000" fill="hold" nodeType="withEffect">
                      <p:stCondLst>
                        <p:cond delay="0"/>
                      </p:stCondLst>
                      <p:childTnLst>
                        <p:animMotion origin="layout" path="M -2.5E-6 2.59259E-6 L 0.32018 -0.07778 " pathEditMode="relative" rAng="0" ptsTypes="AA">
                          <p:cBhvr>
                            <p:cTn dur="2000" fill="hold"/>
                            <p:tgtEl>
                              <p:spTgt spid="7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16003" y="-3889"/>
                        </p:animMotion>
                      </p:childTnLst>
                    </p:cTn>
                  </p:par>
                </p:tnLst>
              </p:tmpl>
              <p:tmpl>
                <p:tnLst>
                  <p:par>
                    <p:cTn presetID="56" presetClass="path" presetSubtype="0" accel="50000" decel="50000" fill="hold" nodeType="withEffect">
                      <p:stCondLst>
                        <p:cond delay="0"/>
                      </p:stCondLst>
                      <p:childTnLst>
                        <p:animMotion origin="layout" path="M 2.29167E-6 2.59259E-6 L 0.32018 -0.07778 " pathEditMode="relative" rAng="0" ptsTypes="AA">
                          <p:cBhvr>
                            <p:cTn dur="2000" fill="hold"/>
                            <p:tgtEl>
                              <p:spTgt spid="7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16003" y="-3889"/>
                        </p:animMotion>
                      </p:childTnLst>
                    </p:cTn>
                  </p:par>
                </p:tnLst>
              </p:tmpl>
            </p:tmplLst>
          </p:bldP>
          <p:bldP spid="7" grpId="1" build="p">
            <p:tmplLst>
              <p:tmpl lvl="1">
                <p:tnLst>
                  <p:par>
                    <p:cTn presetID="6" presetClass="emph" presetSubtype="0" fill="hold" nodeType="withEffect">
                      <p:stCondLst>
                        <p:cond delay="0"/>
                      </p:stCondLst>
                      <p:childTnLst>
                        <p:animScale>
                          <p:cBhvr>
                            <p:cTn dur="2000" fill="hold"/>
                            <p:tgtEl>
                              <p:spTgt spid="7"/>
                            </p:tgtEl>
                          </p:cBhvr>
                          <p:by x="100000" y="70000"/>
                        </p:animScale>
                      </p:childTnLst>
                    </p:cTn>
                  </p:par>
                </p:tnLst>
              </p:tmpl>
            </p:tmplLst>
          </p:bldP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2.59259E-6 L 0.32018 -0.07778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003" y="-3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8" dur="20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  <p:by x="100000" y="7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64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2.77556E-17 L 1.25E-6 -0.08796 " pathEditMode="relative" rAng="0" ptsTypes="AA">
                                          <p:cBhvr>
                                            <p:cTn id="11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39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" presetID="64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25E-7 3.7037E-6 L -6.25E-7 -0.08727 " pathEditMode="relative" rAng="0" ptsTypes="AA">
                                          <p:cBhvr>
                                            <p:cTn id="13" dur="2000" fill="hold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37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" presetID="63" presetClass="path" presetSubtype="0" repeatCount="indefinite" accel="666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2.08333E-6 -7.40741E-7 L 1.24752 -0.00278 " pathEditMode="relative" rAng="0" ptsTypes="AA">
                                          <p:cBhvr>
                                            <p:cTn id="15" dur="6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2370" y="-139"/>
                                        </p:animMotion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14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build="p">
            <p:tmplLst>
              <p:tmpl lvl="1">
                <p:tnLst>
                  <p:par>
                    <p:cTn presetID="64" presetClass="path" presetSubtype="0" accel="50000" decel="50000" fill="hold" nodeType="withEffect">
                      <p:stCondLst>
                        <p:cond delay="0"/>
                      </p:stCondLst>
                      <p:childTnLst>
                        <p:animMotion origin="layout" path="M -6.25E-7 3.7037E-6 L -6.25E-7 -0.08727 " pathEditMode="relative" rAng="0" ptsTypes="AA">
                          <p:cBhvr>
                            <p:cTn dur="2000" fill="hold"/>
                            <p:tgtEl>
                              <p:spTgt spid="10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0" y="-4375"/>
                        </p:animMotion>
                      </p:childTnLst>
                    </p:cTn>
                  </p:par>
                </p:tnLst>
              </p:tmpl>
            </p:tmplLst>
          </p:bldP>
          <p:bldP spid="7" grpId="0" uiExpand="1" build="p">
            <p:tmplLst>
              <p:tmpl lvl="1">
                <p:tnLst>
                  <p:par>
                    <p:cTn presetID="56" presetClass="path" presetSubtype="0" accel="50000" decel="50000" fill="hold" nodeType="withEffect">
                      <p:stCondLst>
                        <p:cond delay="0"/>
                      </p:stCondLst>
                      <p:childTnLst>
                        <p:animMotion origin="layout" path="M -1.45833E-6 2.59259E-6 L 0.32018 -0.07778 " pathEditMode="relative" rAng="0" ptsTypes="AA">
                          <p:cBhvr>
                            <p:cTn dur="2000" fill="hold"/>
                            <p:tgtEl>
                              <p:spTgt spid="7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16003" y="-3889"/>
                        </p:animMotion>
                      </p:childTnLst>
                    </p:cTn>
                  </p:par>
                </p:tnLst>
              </p:tmpl>
              <p:tmpl>
                <p:tnLst>
                  <p:par>
                    <p:cTn presetID="56" presetClass="path" presetSubtype="0" accel="50000" decel="50000" fill="hold" nodeType="withEffect">
                      <p:stCondLst>
                        <p:cond delay="0"/>
                      </p:stCondLst>
                      <p:childTnLst>
                        <p:animMotion origin="layout" path="M 2.29167E-6 2.59259E-6 L 0.32018 -0.07778 " pathEditMode="relative" rAng="0" ptsTypes="AA">
                          <p:cBhvr>
                            <p:cTn dur="2000" fill="hold"/>
                            <p:tgtEl>
                              <p:spTgt spid="7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16003" y="-3889"/>
                        </p:animMotion>
                      </p:childTnLst>
                    </p:cTn>
                  </p:par>
                </p:tnLst>
              </p:tmpl>
            </p:tmplLst>
          </p:bldP>
          <p:bldP spid="7" grpId="1" build="p">
            <p:tmplLst>
              <p:tmpl lvl="1">
                <p:tnLst>
                  <p:par>
                    <p:cTn presetID="6" presetClass="emph" presetSubtype="0" fill="hold" nodeType="withEffect">
                      <p:stCondLst>
                        <p:cond delay="0"/>
                      </p:stCondLst>
                      <p:childTnLst>
                        <p:animScale>
                          <p:cBhvr>
                            <p:cTn dur="2000" fill="hold"/>
                            <p:tgtEl>
                              <p:spTgt spid="7"/>
                            </p:tgtEl>
                          </p:cBhvr>
                          <p:by x="100000" y="70000"/>
                        </p:animScale>
                      </p:childTnLst>
                    </p:cTn>
                  </p:par>
                </p:tnLst>
              </p:tmpl>
            </p:tmplLst>
          </p:bldP>
          <p:bldP spid="8" grpId="0"/>
        </p:bldLst>
      </p:timing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7EF4F-B5F5-423B-9BDB-501752633DE6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  <p:sp>
        <p:nvSpPr>
          <p:cNvPr id="10" name="Metin Yer Tutucusu 9"/>
          <p:cNvSpPr>
            <a:spLocks noGrp="1"/>
          </p:cNvSpPr>
          <p:nvPr>
            <p:ph type="body" sz="quarter" idx="13"/>
          </p:nvPr>
        </p:nvSpPr>
        <p:spPr>
          <a:xfrm>
            <a:off x="742950" y="1466850"/>
            <a:ext cx="5116674" cy="4438650"/>
          </a:xfrm>
          <a:prstGeom prst="rect">
            <a:avLst/>
          </a:prstGeom>
        </p:spPr>
        <p:txBody>
          <a:bodyPr/>
          <a:lstStyle>
            <a:lvl1pPr marL="0" indent="0" algn="just" latinLnBrk="0">
              <a:buNone/>
              <a:defRPr sz="2000"/>
            </a:lvl1pPr>
            <a:lvl2pPr algn="just" latinLnBrk="0">
              <a:defRPr/>
            </a:lvl2pPr>
            <a:lvl3pPr algn="just" latinLnBrk="0">
              <a:defRPr/>
            </a:lvl3pPr>
            <a:lvl4pPr algn="just" latinLnBrk="0">
              <a:defRPr/>
            </a:lvl4pPr>
            <a:lvl5pPr algn="just" latinLnBrk="0"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Metin Yer Tutucusu 6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33400"/>
            <a:ext cx="12192000" cy="590550"/>
          </a:xfrm>
          <a:prstGeom prst="rect">
            <a:avLst/>
          </a:prstGeom>
          <a:ln>
            <a:noFill/>
          </a:ln>
        </p:spPr>
        <p:txBody>
          <a:bodyPr>
            <a:scene3d>
              <a:camera prst="orthographicFront"/>
              <a:lightRig rig="threePt" dir="t"/>
            </a:scene3d>
            <a:sp3d>
              <a:extrusionClr>
                <a:schemeClr val="accent6">
                  <a:lumMod val="75000"/>
                </a:schemeClr>
              </a:extrusionClr>
            </a:sp3d>
          </a:bodyPr>
          <a:lstStyle>
            <a:lvl1pPr marL="540000" indent="0" algn="l">
              <a:buNone/>
              <a:defRPr sz="3200" baseline="0">
                <a:solidFill>
                  <a:schemeClr val="accent4">
                    <a:lumMod val="50000"/>
                  </a:schemeClr>
                </a:solidFill>
                <a:effectLst>
                  <a:outerShdw blurRad="165100" dist="152400" algn="l" rotWithShape="0">
                    <a:schemeClr val="accent3">
                      <a:alpha val="40000"/>
                    </a:schemeClr>
                  </a:outerShdw>
                </a:effectLst>
              </a:defRPr>
            </a:lvl1pPr>
          </a:lstStyle>
          <a:p>
            <a:pPr lvl="0"/>
            <a:r>
              <a:rPr lang="tr-TR" dirty="0" err="1"/>
              <a:t>Slide</a:t>
            </a:r>
            <a:r>
              <a:rPr lang="tr-TR" dirty="0"/>
              <a:t> </a:t>
            </a:r>
            <a:r>
              <a:rPr lang="tr-TR" dirty="0" err="1"/>
              <a:t>Title</a:t>
            </a:r>
            <a:endParaRPr lang="tr-TR" dirty="0"/>
          </a:p>
        </p:txBody>
      </p:sp>
      <p:sp>
        <p:nvSpPr>
          <p:cNvPr id="8" name="Unvan 1"/>
          <p:cNvSpPr>
            <a:spLocks noGrp="1"/>
          </p:cNvSpPr>
          <p:nvPr>
            <p:ph type="title"/>
          </p:nvPr>
        </p:nvSpPr>
        <p:spPr>
          <a:xfrm>
            <a:off x="742951" y="1143000"/>
            <a:ext cx="10534650" cy="323850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accent4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4" name="Metin Yer Tutucusu 9"/>
          <p:cNvSpPr>
            <a:spLocks noGrp="1"/>
          </p:cNvSpPr>
          <p:nvPr>
            <p:ph type="body" sz="quarter" idx="15"/>
          </p:nvPr>
        </p:nvSpPr>
        <p:spPr>
          <a:xfrm>
            <a:off x="6160926" y="1466850"/>
            <a:ext cx="5116674" cy="4438650"/>
          </a:xfrm>
          <a:prstGeom prst="rect">
            <a:avLst/>
          </a:prstGeom>
        </p:spPr>
        <p:txBody>
          <a:bodyPr/>
          <a:lstStyle>
            <a:lvl1pPr marL="0" indent="0" algn="just" latinLnBrk="0">
              <a:buNone/>
              <a:defRPr sz="2000"/>
            </a:lvl1pPr>
            <a:lvl2pPr algn="just" latinLnBrk="0">
              <a:defRPr/>
            </a:lvl2pPr>
            <a:lvl3pPr algn="just" latinLnBrk="0">
              <a:defRPr/>
            </a:lvl3pPr>
            <a:lvl4pPr algn="just" latinLnBrk="0">
              <a:defRPr/>
            </a:lvl4pPr>
            <a:lvl5pPr algn="just" latinLnBrk="0"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659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0.32018 -0.077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3" y="-3889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77556E-17 L 1.25E-6 -0.0879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39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L -6.25E-7 -0.0872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375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L -6.25E-7 -0.0872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64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-6.25E-7 3.7037E-6 L -6.25E-7 -0.08727 " pathEditMode="relative" rAng="0" ptsTypes="AA">
                      <p:cBhvr>
                        <p:cTn dur="2000" fill="hold"/>
                        <p:tgtEl>
                          <p:spTgt spid="10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4375"/>
                    </p:animMotion>
                  </p:childTnLst>
                </p:cTn>
              </p:par>
            </p:tnLst>
          </p:tmpl>
        </p:tmplLst>
      </p:bldP>
      <p:bldP spid="7" grpId="0" uiExpand="1" build="p">
        <p:tmplLst>
          <p:tmpl lvl="1">
            <p:tnLst>
              <p:par>
                <p:cTn presetID="56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-2.5E-6 2.59259E-6 L 0.32018 -0.07778 " pathEditMode="relative" rAng="0" ptsTypes="AA">
                      <p:cBhvr>
                        <p:cTn dur="2000" fill="hold"/>
                        <p:tgtEl>
                          <p:spTgt spid="7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6003" y="-3889"/>
                    </p:animMotion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accent2"/>
                      </p:to>
                    </p:animClr>
                  </p:subTnLst>
                </p:cTn>
              </p:par>
            </p:tnLst>
          </p:tmpl>
          <p:tmpl>
            <p:tnLst>
              <p:par>
                <p:cTn presetID="56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2.29167E-6 2.59259E-6 L 0.32018 -0.07778 " pathEditMode="relative" rAng="0" ptsTypes="AA">
                      <p:cBhvr>
                        <p:cTn dur="2000" fill="hold"/>
                        <p:tgtEl>
                          <p:spTgt spid="7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6003" y="-3889"/>
                    </p:animMotion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6" presetClass="emph" presetSubtype="0" fill="hold" nodeType="withEffect">
                  <p:stCondLst>
                    <p:cond delay="0"/>
                  </p:stCondLst>
                  <p:childTnLst>
                    <p:animScale>
                      <p:cBhvr>
                        <p:cTn dur="2000" fill="hold"/>
                        <p:tgtEl>
                          <p:spTgt spid="7"/>
                        </p:tgtEl>
                      </p:cBhvr>
                      <p:by x="100000" y="70000"/>
                    </p:animScale>
                  </p:childTnLst>
                </p:cTn>
              </p:par>
            </p:tnLst>
          </p:tmpl>
        </p:tmplLst>
      </p:bldP>
      <p:bldP spid="8" grpId="0"/>
      <p:bldP spid="14" grpId="0" build="p">
        <p:tmplLst>
          <p:tmpl lvl="1">
            <p:tnLst>
              <p:par>
                <p:cTn presetID="64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-6.25E-7 3.7037E-6 L -6.25E-7 -0.08727 " pathEditMode="relative" rAng="0" ptsTypes="AA">
                      <p:cBhvr>
                        <p:cTn dur="2000" fill="hold"/>
                        <p:tgtEl>
                          <p:spTgt spid="14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4375"/>
                    </p:animMotion>
                  </p:childTnLst>
                </p:cTn>
              </p:par>
            </p:tnLst>
          </p:tmpl>
        </p:tmplLst>
      </p:bldP>
    </p:bld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304800"/>
            <a:ext cx="121920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51308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48400" y="1524000"/>
            <a:ext cx="51308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FCAE2-67C8-48F1-8F64-592612014724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21421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BCD75-32B2-4843-B7C7-AACA3DFDAB5B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25099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82CFE-3C51-4C55-8EF8-B0398453579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56521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304800"/>
            <a:ext cx="121920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914400" y="1524000"/>
            <a:ext cx="10464800" cy="4572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6D764-42D1-458B-B5FC-554C7247A1C2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69469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9144000" y="304800"/>
            <a:ext cx="3048000" cy="57912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0" y="304800"/>
            <a:ext cx="8940800" cy="5791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F76F4-6C44-4DF2-A9AD-B41959E5D078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19586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18" Type="http://schemas.openxmlformats.org/officeDocument/2006/relationships/image" Target="../media/image4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microsoft.com/office/2007/relationships/hdphoto" Target="../media/hdphoto2.wdp" /><Relationship Id="rId2" Type="http://schemas.openxmlformats.org/officeDocument/2006/relationships/slideLayout" Target="../slideLayouts/slideLayout2.xml" /><Relationship Id="rId16" Type="http://schemas.openxmlformats.org/officeDocument/2006/relationships/image" Target="../media/image3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microsoft.com/office/2007/relationships/hdphoto" Target="../media/hdphoto1.wdp" /><Relationship Id="rId10" Type="http://schemas.openxmlformats.org/officeDocument/2006/relationships/slideLayout" Target="../slideLayouts/slideLayout10.xml" /><Relationship Id="rId19" Type="http://schemas.microsoft.com/office/2007/relationships/hdphoto" Target="../media/hdphoto3.wdp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image" Target="../media/image2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miran08_2"/>
          <p:cNvPicPr>
            <a:picLocks noChangeAspect="1" noChangeArrowheads="1"/>
          </p:cNvPicPr>
          <p:nvPr userDrawn="1"/>
        </p:nvPicPr>
        <p:blipFill>
          <a:blip r:embed="rId1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45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"/>
            <a:ext cx="12192000" cy="664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up 6"/>
          <p:cNvGrpSpPr/>
          <p:nvPr userDrawn="1"/>
        </p:nvGrpSpPr>
        <p:grpSpPr>
          <a:xfrm>
            <a:off x="0" y="2"/>
            <a:ext cx="12186316" cy="1993566"/>
            <a:chOff x="0" y="-28464"/>
            <a:chExt cx="12186316" cy="1993566"/>
          </a:xfrm>
        </p:grpSpPr>
        <p:pic>
          <p:nvPicPr>
            <p:cNvPr id="16" name="Resim 2"/>
            <p:cNvPicPr>
              <a:picLocks noChangeAspect="1"/>
            </p:cNvPicPr>
            <p:nvPr/>
          </p:nvPicPr>
          <p:blipFill>
            <a:blip r:embed="rId16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-28463"/>
              <a:ext cx="9192344" cy="1993565"/>
            </a:xfrm>
            <a:prstGeom prst="rect">
              <a:avLst/>
            </a:prstGeom>
          </p:spPr>
        </p:pic>
        <p:pic>
          <p:nvPicPr>
            <p:cNvPr id="17" name="Resim 5"/>
            <p:cNvPicPr>
              <a:picLocks noChangeAspect="1"/>
            </p:cNvPicPr>
            <p:nvPr/>
          </p:nvPicPr>
          <p:blipFill>
            <a:blip r:embed="rId18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192344" y="-28464"/>
              <a:ext cx="2993972" cy="1993565"/>
            </a:xfrm>
            <a:prstGeom prst="rect">
              <a:avLst/>
            </a:prstGeom>
          </p:spPr>
        </p:pic>
      </p:grpSp>
      <p:sp>
        <p:nvSpPr>
          <p:cNvPr id="1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800"/>
            <a:ext cx="12192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lvl="0" defTabSz="914400">
              <a:buFontTx/>
              <a:buNone/>
            </a:pPr>
            <a:r>
              <a:rPr lang="tr-TR" altLang="ko-KR" dirty="0" err="1"/>
              <a:t>Arial</a:t>
            </a:r>
            <a:endParaRPr lang="en-US" altLang="ko-KR" dirty="0"/>
          </a:p>
        </p:txBody>
      </p:sp>
      <p:sp>
        <p:nvSpPr>
          <p:cNvPr id="1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524000"/>
            <a:ext cx="10464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ko-KR" dirty="0" err="1"/>
              <a:t>Aasdad</a:t>
            </a:r>
            <a:endParaRPr lang="en-US" altLang="ko-KR" dirty="0"/>
          </a:p>
          <a:p>
            <a:pPr lvl="1"/>
            <a:r>
              <a:rPr lang="tr-TR" altLang="ko-KR" dirty="0"/>
              <a:t>a</a:t>
            </a:r>
            <a:endParaRPr lang="en-US" altLang="ko-KR" dirty="0"/>
          </a:p>
          <a:p>
            <a:pPr lvl="2"/>
            <a:r>
              <a:rPr lang="tr-TR" altLang="ko-KR" dirty="0"/>
              <a:t>s</a:t>
            </a:r>
            <a:endParaRPr lang="en-US" altLang="ko-KR" dirty="0"/>
          </a:p>
          <a:p>
            <a:pPr lvl="3"/>
            <a:r>
              <a:rPr lang="tr-TR" altLang="ko-KR" dirty="0"/>
              <a:t>s</a:t>
            </a:r>
            <a:endParaRPr lang="en-US" altLang="ko-KR" dirty="0"/>
          </a:p>
          <a:p>
            <a:pPr lvl="4"/>
            <a:r>
              <a:rPr lang="tr-TR" altLang="ko-KR" dirty="0"/>
              <a:t>s</a:t>
            </a:r>
            <a:endParaRPr lang="en-US" altLang="ko-KR" dirty="0"/>
          </a:p>
        </p:txBody>
      </p:sp>
      <p:sp>
        <p:nvSpPr>
          <p:cNvPr id="20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solidFill>
                  <a:schemeClr val="bg2"/>
                </a:solidFill>
                <a:latin typeface="Arial" panose="020B0604020202020204" pitchFamily="34" charset="0"/>
                <a:ea typeface="-윤고딕140" panose="02030600000101010101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solidFill>
                  <a:schemeClr val="bg2"/>
                </a:solidFill>
                <a:latin typeface="Arial" panose="020B0604020202020204" pitchFamily="34" charset="0"/>
                <a:ea typeface="-윤고딕140" panose="02030600000101010101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2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>
                <a:solidFill>
                  <a:schemeClr val="bg2"/>
                </a:solidFill>
                <a:latin typeface="Arial" panose="020B0604020202020204" pitchFamily="34" charset="0"/>
                <a:ea typeface="-윤고딕140" panose="02030600000101010101" pitchFamily="18" charset="-127"/>
              </a:defRPr>
            </a:lvl1pPr>
          </a:lstStyle>
          <a:p>
            <a:pPr>
              <a:defRPr/>
            </a:pPr>
            <a:fld id="{BB67EF4F-B5F5-423B-9BDB-501752633DE6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  <p:sp>
        <p:nvSpPr>
          <p:cNvPr id="24" name="Beşgen 26"/>
          <p:cNvSpPr/>
          <p:nvPr userDrawn="1"/>
        </p:nvSpPr>
        <p:spPr bwMode="auto">
          <a:xfrm rot="5400000">
            <a:off x="10999604" y="182256"/>
            <a:ext cx="779910" cy="817039"/>
          </a:xfrm>
          <a:prstGeom prst="homePlate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tr-T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  <a:ea typeface="굴림" panose="020B0600000101010101" pitchFamily="34" charset="-127"/>
            </a:endParaRPr>
          </a:p>
        </p:txBody>
      </p:sp>
      <p:sp>
        <p:nvSpPr>
          <p:cNvPr id="25" name="Metin Yer Tutucusu 8"/>
          <p:cNvSpPr txBox="1">
            <a:spLocks/>
          </p:cNvSpPr>
          <p:nvPr userDrawn="1"/>
        </p:nvSpPr>
        <p:spPr>
          <a:xfrm>
            <a:off x="11044902" y="253489"/>
            <a:ext cx="689314" cy="1000125"/>
          </a:xfrm>
          <a:prstGeom prst="rect">
            <a:avLst/>
          </a:prstGeom>
        </p:spPr>
        <p:txBody>
          <a:bodyPr/>
          <a:lstStyle>
            <a:lvl1pPr marL="0" indent="0" algn="ctr" rtl="0" eaLnBrk="1" fontAlgn="base" latinLnBrk="1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sz="3200" kern="1200">
                <a:solidFill>
                  <a:schemeClr val="bg1"/>
                </a:solidFill>
                <a:latin typeface="Matura MT Script Capitals" panose="03020802060602070202" pitchFamily="66" charset="0"/>
                <a:ea typeface="+mn-ea"/>
                <a:cs typeface="+mn-cs"/>
              </a:defRPr>
            </a:lvl1pPr>
            <a:lvl2pPr marL="457200" indent="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sz="2400" kern="1200">
                <a:solidFill>
                  <a:srgbClr val="6C6A76"/>
                </a:solidFill>
                <a:latin typeface="Maiandra GD" panose="020E0502030308020204" pitchFamily="34" charset="0"/>
                <a:ea typeface="+mn-ea"/>
                <a:cs typeface="+mn-cs"/>
              </a:defRPr>
            </a:lvl2pPr>
            <a:lvl3pPr marL="914400" indent="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sz="2200" kern="1200">
                <a:solidFill>
                  <a:srgbClr val="6C6A76"/>
                </a:solidFill>
                <a:latin typeface="Maiandra GD" panose="020E0502030308020204" pitchFamily="34" charset="0"/>
                <a:ea typeface="+mn-ea"/>
                <a:cs typeface="+mn-cs"/>
              </a:defRPr>
            </a:lvl3pPr>
            <a:lvl4pPr marL="1371600" indent="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sz="2000" kern="1200">
                <a:solidFill>
                  <a:srgbClr val="6C6A76"/>
                </a:solidFill>
                <a:latin typeface="Maiandra GD" panose="020E0502030308020204" pitchFamily="34" charset="0"/>
                <a:ea typeface="+mn-ea"/>
                <a:cs typeface="+mn-cs"/>
              </a:defRPr>
            </a:lvl4pPr>
            <a:lvl5pPr marL="1828800" indent="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kern="1200">
                <a:solidFill>
                  <a:srgbClr val="6C6A76"/>
                </a:solidFill>
                <a:latin typeface="Maiandra GD" panose="020E0502030308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029EB5-7AD5-44F1-99B7-34F9C04DEC1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7924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1" r:id="rId11"/>
    <p:sldLayoutId id="2147483986" r:id="rId12"/>
  </p:sldLayoutIdLst>
  <p:hf hdr="0" ftr="0" dt="0"/>
  <p:txStyles>
    <p:titleStyle>
      <a:lvl1pPr algn="ctr" rtl="0" eaLnBrk="1" fontAlgn="base" latinLnBrk="0" hangingPunct="1">
        <a:spcBef>
          <a:spcPct val="0"/>
        </a:spcBef>
        <a:spcAft>
          <a:spcPct val="0"/>
        </a:spcAft>
        <a:defRPr kumimoji="1" lang="en-US" altLang="ko-KR" sz="3000" kern="1200" dirty="0" smtClean="0">
          <a:solidFill>
            <a:srgbClr val="7AAFC9"/>
          </a:solidFill>
          <a:latin typeface="Constantia" panose="02030602050306030303" pitchFamily="18" charset="0"/>
          <a:ea typeface="+mn-ea"/>
          <a:cs typeface="+mn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rgbClr val="7AAFC9"/>
          </a:solidFill>
          <a:latin typeface="Constantia" panose="02030602050306030303" pitchFamily="18" charset="0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rgbClr val="7AAFC9"/>
          </a:solidFill>
          <a:latin typeface="Constantia" panose="02030602050306030303" pitchFamily="18" charset="0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rgbClr val="7AAFC9"/>
          </a:solidFill>
          <a:latin typeface="Constantia" panose="02030602050306030303" pitchFamily="18" charset="0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rgbClr val="7AAFC9"/>
          </a:solidFill>
          <a:latin typeface="Constantia" panose="02030602050306030303" pitchFamily="18" charset="0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rgbClr val="000099"/>
          </a:solidFill>
          <a:latin typeface="Arial Rounded MT Bold" panose="020F0704030504030204" pitchFamily="34" charset="0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rgbClr val="000099"/>
          </a:solidFill>
          <a:latin typeface="Arial Rounded MT Bold" panose="020F0704030504030204" pitchFamily="34" charset="0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rgbClr val="000099"/>
          </a:solidFill>
          <a:latin typeface="Arial Rounded MT Bold" panose="020F0704030504030204" pitchFamily="34" charset="0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rgbClr val="000099"/>
          </a:solidFill>
          <a:latin typeface="Arial Rounded MT Bold" panose="020F0704030504030204" pitchFamily="34" charset="0"/>
        </a:defRPr>
      </a:lvl9pPr>
    </p:titleStyle>
    <p:bodyStyle>
      <a:lvl1pPr marL="342900" indent="-342900" algn="l" rtl="0" eaLnBrk="1" fontAlgn="base" latinLnBrk="0" hangingPunct="1">
        <a:spcBef>
          <a:spcPct val="20000"/>
        </a:spcBef>
        <a:spcAft>
          <a:spcPct val="0"/>
        </a:spcAft>
        <a:buChar char="•"/>
        <a:defRPr kumimoji="1" sz="2800" kern="1200">
          <a:solidFill>
            <a:srgbClr val="6C6A76"/>
          </a:solidFill>
          <a:latin typeface="Maiandra GD" panose="020E0502030308020204" pitchFamily="34" charset="0"/>
          <a:ea typeface="+mn-ea"/>
          <a:cs typeface="+mn-cs"/>
        </a:defRPr>
      </a:lvl1pPr>
      <a:lvl2pPr marL="742950" indent="-285750" algn="l" rtl="0" eaLnBrk="1" fontAlgn="base" latinLnBrk="0" hangingPunct="1">
        <a:spcBef>
          <a:spcPct val="20000"/>
        </a:spcBef>
        <a:spcAft>
          <a:spcPct val="0"/>
        </a:spcAft>
        <a:buChar char="•"/>
        <a:defRPr kumimoji="1" sz="2400" kern="1200">
          <a:solidFill>
            <a:srgbClr val="6C6A76"/>
          </a:solidFill>
          <a:latin typeface="Maiandra GD" panose="020E0502030308020204" pitchFamily="34" charset="0"/>
          <a:ea typeface="+mn-ea"/>
          <a:cs typeface="+mn-cs"/>
        </a:defRPr>
      </a:lvl2pPr>
      <a:lvl3pPr marL="1143000" indent="-228600" algn="l" rtl="0" eaLnBrk="1" fontAlgn="base" latinLnBrk="0" hangingPunct="1">
        <a:spcBef>
          <a:spcPct val="20000"/>
        </a:spcBef>
        <a:spcAft>
          <a:spcPct val="0"/>
        </a:spcAft>
        <a:buChar char="•"/>
        <a:defRPr kumimoji="1" sz="2200" kern="1200">
          <a:solidFill>
            <a:srgbClr val="6C6A76"/>
          </a:solidFill>
          <a:latin typeface="Maiandra GD" panose="020E0502030308020204" pitchFamily="34" charset="0"/>
          <a:ea typeface="+mn-ea"/>
          <a:cs typeface="+mn-cs"/>
        </a:defRPr>
      </a:lvl3pPr>
      <a:lvl4pPr marL="1600200" indent="-228600" algn="l" rtl="0" eaLnBrk="1" fontAlgn="base" latinLnBrk="0" hangingPunct="1">
        <a:spcBef>
          <a:spcPct val="20000"/>
        </a:spcBef>
        <a:spcAft>
          <a:spcPct val="0"/>
        </a:spcAft>
        <a:buChar char="•"/>
        <a:defRPr kumimoji="1" sz="2000" kern="1200">
          <a:solidFill>
            <a:srgbClr val="6C6A76"/>
          </a:solidFill>
          <a:latin typeface="Maiandra GD" panose="020E0502030308020204" pitchFamily="34" charset="0"/>
          <a:ea typeface="+mn-ea"/>
          <a:cs typeface="+mn-cs"/>
        </a:defRPr>
      </a:lvl4pPr>
      <a:lvl5pPr marL="2057400" indent="-228600" algn="l" rtl="0" eaLnBrk="1" fontAlgn="base" latinLnBrk="0" hangingPunct="1">
        <a:spcBef>
          <a:spcPct val="20000"/>
        </a:spcBef>
        <a:spcAft>
          <a:spcPct val="0"/>
        </a:spcAft>
        <a:buChar char="•"/>
        <a:defRPr kumimoji="1" kern="1200">
          <a:solidFill>
            <a:srgbClr val="6C6A76"/>
          </a:solidFill>
          <a:latin typeface="Maiandra GD" panose="020E0502030308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1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1.xml" /><Relationship Id="rId6" Type="http://schemas.openxmlformats.org/officeDocument/2006/relationships/image" Target="../media/image18.png" /><Relationship Id="rId5" Type="http://schemas.openxmlformats.org/officeDocument/2006/relationships/image" Target="../media/image17.png" /><Relationship Id="rId4" Type="http://schemas.openxmlformats.org/officeDocument/2006/relationships/slide" Target="slide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1.xml" /><Relationship Id="rId6" Type="http://schemas.openxmlformats.org/officeDocument/2006/relationships/image" Target="../media/image18.png" /><Relationship Id="rId5" Type="http://schemas.openxmlformats.org/officeDocument/2006/relationships/image" Target="../media/image17.png" /><Relationship Id="rId4" Type="http://schemas.openxmlformats.org/officeDocument/2006/relationships/slide" Target="slide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1.xml" /><Relationship Id="rId6" Type="http://schemas.openxmlformats.org/officeDocument/2006/relationships/image" Target="../media/image18.png" /><Relationship Id="rId5" Type="http://schemas.openxmlformats.org/officeDocument/2006/relationships/image" Target="../media/image17.png" /><Relationship Id="rId4" Type="http://schemas.openxmlformats.org/officeDocument/2006/relationships/slide" Target="slide1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1.xml" /><Relationship Id="rId6" Type="http://schemas.openxmlformats.org/officeDocument/2006/relationships/image" Target="../media/image18.png" /><Relationship Id="rId5" Type="http://schemas.openxmlformats.org/officeDocument/2006/relationships/image" Target="../media/image17.png" /><Relationship Id="rId4" Type="http://schemas.openxmlformats.org/officeDocument/2006/relationships/slide" Target="slide1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1.xml" /><Relationship Id="rId6" Type="http://schemas.openxmlformats.org/officeDocument/2006/relationships/image" Target="../media/image18.png" /><Relationship Id="rId5" Type="http://schemas.openxmlformats.org/officeDocument/2006/relationships/image" Target="../media/image17.png" /><Relationship Id="rId4" Type="http://schemas.openxmlformats.org/officeDocument/2006/relationships/slide" Target="slide1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1.xml" /><Relationship Id="rId6" Type="http://schemas.openxmlformats.org/officeDocument/2006/relationships/image" Target="../media/image18.png" /><Relationship Id="rId5" Type="http://schemas.openxmlformats.org/officeDocument/2006/relationships/image" Target="../media/image17.png" /><Relationship Id="rId4" Type="http://schemas.openxmlformats.org/officeDocument/2006/relationships/slide" Target="slide1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1.xml" /><Relationship Id="rId6" Type="http://schemas.openxmlformats.org/officeDocument/2006/relationships/image" Target="../media/image18.png" /><Relationship Id="rId5" Type="http://schemas.openxmlformats.org/officeDocument/2006/relationships/image" Target="../media/image17.png" /><Relationship Id="rId4" Type="http://schemas.openxmlformats.org/officeDocument/2006/relationships/slide" Target="slide1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56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PTLabsAcknowledgemen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67EF4F-B5F5-423B-9BDB-501752633DE6}" type="slidenum">
              <a:rPr lang="en-US" altLang="ko-KR" smtClean="0"/>
              <a:pPr>
                <a:defRPr/>
              </a:pPr>
              <a:t>10</a:t>
            </a:fld>
            <a:endParaRPr lang="en-US" altLang="ko-K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270"/>
            <a:ext cx="12192000" cy="639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3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3853556" y="1774735"/>
            <a:ext cx="68085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800">
                <a:solidFill>
                  <a:srgbClr val="6C6A76"/>
                </a:solidFill>
                <a:latin typeface="Maiandra GD" pitchFamily="34" charset="0"/>
              </a:defRPr>
            </a:lvl1pPr>
            <a:lvl2pPr marL="742950" indent="-285750" latinLnBrk="1">
              <a:spcBef>
                <a:spcPct val="20000"/>
              </a:spcBef>
              <a:buChar char="•"/>
              <a:defRPr kumimoji="1" sz="2400">
                <a:solidFill>
                  <a:srgbClr val="6C6A76"/>
                </a:solidFill>
                <a:latin typeface="Maiandra GD" pitchFamily="34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200">
                <a:solidFill>
                  <a:srgbClr val="6C6A76"/>
                </a:solidFill>
                <a:latin typeface="Maiandra GD" pitchFamily="34" charset="0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rgbClr val="6C6A76"/>
                </a:solidFill>
                <a:latin typeface="Maiandra GD" pitchFamily="34" charset="0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>
                <a:solidFill>
                  <a:srgbClr val="6C6A76"/>
                </a:solidFill>
                <a:latin typeface="Maiandra GD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rgbClr val="6C6A76"/>
                </a:solidFill>
                <a:latin typeface="Maiandra GD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rgbClr val="6C6A76"/>
                </a:solidFill>
                <a:latin typeface="Maiandra GD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rgbClr val="6C6A76"/>
                </a:solidFill>
                <a:latin typeface="Maiandra GD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rgbClr val="6C6A76"/>
                </a:solidFill>
                <a:latin typeface="Maiandra GD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tr-TR" altLang="tr-TR" sz="2000" dirty="0" err="1">
                <a:solidFill>
                  <a:srgbClr val="000099"/>
                </a:solidFill>
              </a:rPr>
              <a:t>Please</a:t>
            </a:r>
            <a:r>
              <a:rPr lang="tr-TR" altLang="tr-TR" sz="2000" dirty="0">
                <a:solidFill>
                  <a:srgbClr val="000099"/>
                </a:solidFill>
              </a:rPr>
              <a:t> </a:t>
            </a:r>
            <a:r>
              <a:rPr lang="tr-TR" altLang="tr-TR" sz="2000" dirty="0" err="1">
                <a:solidFill>
                  <a:srgbClr val="000099"/>
                </a:solidFill>
              </a:rPr>
              <a:t>provide</a:t>
            </a:r>
            <a:endParaRPr lang="en-US" altLang="tr-TR" sz="2000" dirty="0">
              <a:solidFill>
                <a:srgbClr val="000099"/>
              </a:solidFill>
            </a:endParaRPr>
          </a:p>
        </p:txBody>
      </p:sp>
      <p:sp>
        <p:nvSpPr>
          <p:cNvPr id="17414" name="Text Box 3 - 1"/>
          <p:cNvSpPr txBox="1">
            <a:spLocks noChangeArrowheads="1"/>
          </p:cNvSpPr>
          <p:nvPr/>
        </p:nvSpPr>
        <p:spPr bwMode="auto">
          <a:xfrm>
            <a:off x="3853556" y="3552735"/>
            <a:ext cx="56564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800">
                <a:solidFill>
                  <a:srgbClr val="6C6A76"/>
                </a:solidFill>
                <a:latin typeface="Maiandra GD" pitchFamily="34" charset="0"/>
              </a:defRPr>
            </a:lvl1pPr>
            <a:lvl2pPr marL="742950" indent="-285750" latinLnBrk="1">
              <a:spcBef>
                <a:spcPct val="20000"/>
              </a:spcBef>
              <a:buChar char="•"/>
              <a:defRPr kumimoji="1" sz="2400">
                <a:solidFill>
                  <a:srgbClr val="6C6A76"/>
                </a:solidFill>
                <a:latin typeface="Maiandra GD" pitchFamily="34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200">
                <a:solidFill>
                  <a:srgbClr val="6C6A76"/>
                </a:solidFill>
                <a:latin typeface="Maiandra GD" pitchFamily="34" charset="0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rgbClr val="6C6A76"/>
                </a:solidFill>
                <a:latin typeface="Maiandra GD" pitchFamily="34" charset="0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>
                <a:solidFill>
                  <a:srgbClr val="6C6A76"/>
                </a:solidFill>
                <a:latin typeface="Maiandra GD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rgbClr val="6C6A76"/>
                </a:solidFill>
                <a:latin typeface="Maiandra GD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rgbClr val="6C6A76"/>
                </a:solidFill>
                <a:latin typeface="Maiandra GD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rgbClr val="6C6A76"/>
                </a:solidFill>
                <a:latin typeface="Maiandra GD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rgbClr val="6C6A76"/>
                </a:solidFill>
                <a:latin typeface="Maiandra GD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rgbClr val="000099"/>
                </a:solidFill>
              </a:rPr>
              <a:t>of </a:t>
            </a:r>
            <a:r>
              <a:rPr lang="tr-TR" sz="2000" dirty="0" err="1">
                <a:solidFill>
                  <a:srgbClr val="000099"/>
                </a:solidFill>
              </a:rPr>
              <a:t>your</a:t>
            </a:r>
            <a:r>
              <a:rPr lang="tr-TR" sz="2000" dirty="0">
                <a:solidFill>
                  <a:srgbClr val="000099"/>
                </a:solidFill>
              </a:rPr>
              <a:t> </a:t>
            </a:r>
            <a:r>
              <a:rPr lang="tr-TR" sz="2000" dirty="0" err="1">
                <a:solidFill>
                  <a:srgbClr val="000099"/>
                </a:solidFill>
              </a:rPr>
              <a:t>presentation</a:t>
            </a:r>
            <a:endParaRPr lang="en-US" altLang="tr-TR" sz="2000" dirty="0">
              <a:solidFill>
                <a:srgbClr val="000099"/>
              </a:solidFill>
            </a:endParaRPr>
          </a:p>
        </p:txBody>
      </p:sp>
      <p:sp>
        <p:nvSpPr>
          <p:cNvPr id="17416" name="Text Box 3 - 2"/>
          <p:cNvSpPr txBox="1">
            <a:spLocks noChangeArrowheads="1"/>
          </p:cNvSpPr>
          <p:nvPr/>
        </p:nvSpPr>
        <p:spPr bwMode="auto">
          <a:xfrm>
            <a:off x="3853556" y="5330735"/>
            <a:ext cx="72109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800">
                <a:solidFill>
                  <a:srgbClr val="6C6A76"/>
                </a:solidFill>
                <a:latin typeface="Maiandra GD" pitchFamily="34" charset="0"/>
              </a:defRPr>
            </a:lvl1pPr>
            <a:lvl2pPr marL="742950" indent="-285750" latinLnBrk="1">
              <a:spcBef>
                <a:spcPct val="20000"/>
              </a:spcBef>
              <a:buChar char="•"/>
              <a:defRPr kumimoji="1" sz="2400">
                <a:solidFill>
                  <a:srgbClr val="6C6A76"/>
                </a:solidFill>
                <a:latin typeface="Maiandra GD" pitchFamily="34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200">
                <a:solidFill>
                  <a:srgbClr val="6C6A76"/>
                </a:solidFill>
                <a:latin typeface="Maiandra GD" pitchFamily="34" charset="0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rgbClr val="6C6A76"/>
                </a:solidFill>
                <a:latin typeface="Maiandra GD" pitchFamily="34" charset="0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>
                <a:solidFill>
                  <a:srgbClr val="6C6A76"/>
                </a:solidFill>
                <a:latin typeface="Maiandra GD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rgbClr val="6C6A76"/>
                </a:solidFill>
                <a:latin typeface="Maiandra GD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rgbClr val="6C6A76"/>
                </a:solidFill>
                <a:latin typeface="Maiandra GD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rgbClr val="6C6A76"/>
                </a:solidFill>
                <a:latin typeface="Maiandra GD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rgbClr val="6C6A76"/>
                </a:solidFill>
                <a:latin typeface="Maiandra GD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tr-TR" altLang="tr-TR" sz="2000" dirty="0" err="1">
                <a:solidFill>
                  <a:srgbClr val="000099"/>
                </a:solidFill>
              </a:rPr>
              <a:t>You</a:t>
            </a:r>
            <a:r>
              <a:rPr lang="tr-TR" altLang="tr-TR" sz="2000" dirty="0">
                <a:solidFill>
                  <a:srgbClr val="000099"/>
                </a:solidFill>
              </a:rPr>
              <a:t> can </a:t>
            </a:r>
            <a:r>
              <a:rPr lang="tr-TR" altLang="tr-TR" sz="2000" dirty="0" err="1">
                <a:solidFill>
                  <a:srgbClr val="000099"/>
                </a:solidFill>
              </a:rPr>
              <a:t>add</a:t>
            </a:r>
            <a:r>
              <a:rPr lang="tr-TR" altLang="tr-TR" sz="2000" dirty="0">
                <a:solidFill>
                  <a:srgbClr val="000099"/>
                </a:solidFill>
              </a:rPr>
              <a:t> </a:t>
            </a:r>
            <a:r>
              <a:rPr lang="tr-TR" altLang="tr-TR" sz="2000" dirty="0" err="1">
                <a:solidFill>
                  <a:srgbClr val="000099"/>
                </a:solidFill>
              </a:rPr>
              <a:t>new</a:t>
            </a:r>
            <a:r>
              <a:rPr lang="tr-TR" altLang="tr-TR" sz="2000" dirty="0">
                <a:solidFill>
                  <a:srgbClr val="000099"/>
                </a:solidFill>
              </a:rPr>
              <a:t> </a:t>
            </a:r>
            <a:r>
              <a:rPr lang="tr-TR" altLang="tr-TR" sz="2000" dirty="0" err="1">
                <a:solidFill>
                  <a:srgbClr val="000099"/>
                </a:solidFill>
              </a:rPr>
              <a:t>items</a:t>
            </a:r>
            <a:r>
              <a:rPr lang="tr-TR" altLang="tr-TR" sz="2000" dirty="0">
                <a:solidFill>
                  <a:srgbClr val="000099"/>
                </a:solidFill>
              </a:rPr>
              <a:t>, but </a:t>
            </a:r>
            <a:r>
              <a:rPr lang="tr-TR" altLang="tr-TR" sz="2000" dirty="0" err="1">
                <a:solidFill>
                  <a:srgbClr val="000099"/>
                </a:solidFill>
              </a:rPr>
              <a:t>keep</a:t>
            </a:r>
            <a:r>
              <a:rPr lang="tr-TR" altLang="tr-TR" sz="2000" dirty="0">
                <a:solidFill>
                  <a:srgbClr val="000099"/>
                </a:solidFill>
              </a:rPr>
              <a:t> it </a:t>
            </a:r>
            <a:r>
              <a:rPr lang="tr-TR" altLang="tr-TR" sz="2000" dirty="0" err="1">
                <a:solidFill>
                  <a:srgbClr val="000099"/>
                </a:solidFill>
              </a:rPr>
              <a:t>limited</a:t>
            </a:r>
            <a:r>
              <a:rPr lang="tr-TR" altLang="tr-TR" sz="2000" dirty="0">
                <a:solidFill>
                  <a:srgbClr val="000099"/>
                </a:solidFill>
              </a:rPr>
              <a:t> </a:t>
            </a:r>
            <a:r>
              <a:rPr lang="tr-TR" altLang="tr-TR" sz="2000" dirty="0" err="1">
                <a:solidFill>
                  <a:srgbClr val="000099"/>
                </a:solidFill>
              </a:rPr>
              <a:t>to</a:t>
            </a:r>
            <a:r>
              <a:rPr lang="tr-TR" altLang="tr-TR" sz="2000" dirty="0">
                <a:solidFill>
                  <a:srgbClr val="000099"/>
                </a:solidFill>
              </a:rPr>
              <a:t> a </a:t>
            </a:r>
            <a:r>
              <a:rPr lang="tr-TR" altLang="tr-TR" sz="2000" dirty="0" err="1">
                <a:solidFill>
                  <a:srgbClr val="000099"/>
                </a:solidFill>
              </a:rPr>
              <a:t>few</a:t>
            </a:r>
            <a:r>
              <a:rPr lang="tr-TR" altLang="tr-TR" sz="2000" dirty="0">
                <a:solidFill>
                  <a:srgbClr val="000099"/>
                </a:solidFill>
              </a:rPr>
              <a:t> </a:t>
            </a:r>
            <a:endParaRPr lang="en-US" altLang="tr-TR" sz="2000" dirty="0">
              <a:solidFill>
                <a:srgbClr val="000099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56420" y="304800"/>
            <a:ext cx="9835579" cy="1143000"/>
          </a:xfrm>
        </p:spPr>
        <p:txBody>
          <a:bodyPr/>
          <a:lstStyle/>
          <a:p>
            <a:pPr algn="l"/>
            <a:r>
              <a:rPr lang="en-US"/>
              <a:t>Presentation Plan</a:t>
            </a:r>
            <a:endParaRPr lang="en-US" dirty="0"/>
          </a:p>
        </p:txBody>
      </p:sp>
      <p:sp>
        <p:nvSpPr>
          <p:cNvPr id="18" name="Text Box 3 - 3"/>
          <p:cNvSpPr txBox="1">
            <a:spLocks noChangeArrowheads="1"/>
          </p:cNvSpPr>
          <p:nvPr/>
        </p:nvSpPr>
        <p:spPr bwMode="auto">
          <a:xfrm>
            <a:off x="3853556" y="2663735"/>
            <a:ext cx="68085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800">
                <a:solidFill>
                  <a:srgbClr val="6C6A76"/>
                </a:solidFill>
                <a:latin typeface="Maiandra GD" pitchFamily="34" charset="0"/>
              </a:defRPr>
            </a:lvl1pPr>
            <a:lvl2pPr marL="742950" indent="-285750" latinLnBrk="1">
              <a:spcBef>
                <a:spcPct val="20000"/>
              </a:spcBef>
              <a:buChar char="•"/>
              <a:defRPr kumimoji="1" sz="2400">
                <a:solidFill>
                  <a:srgbClr val="6C6A76"/>
                </a:solidFill>
                <a:latin typeface="Maiandra GD" pitchFamily="34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200">
                <a:solidFill>
                  <a:srgbClr val="6C6A76"/>
                </a:solidFill>
                <a:latin typeface="Maiandra GD" pitchFamily="34" charset="0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rgbClr val="6C6A76"/>
                </a:solidFill>
                <a:latin typeface="Maiandra GD" pitchFamily="34" charset="0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>
                <a:solidFill>
                  <a:srgbClr val="6C6A76"/>
                </a:solidFill>
                <a:latin typeface="Maiandra GD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rgbClr val="6C6A76"/>
                </a:solidFill>
                <a:latin typeface="Maiandra GD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rgbClr val="6C6A76"/>
                </a:solidFill>
                <a:latin typeface="Maiandra GD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rgbClr val="6C6A76"/>
                </a:solidFill>
                <a:latin typeface="Maiandra GD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rgbClr val="6C6A76"/>
                </a:solidFill>
                <a:latin typeface="Maiandra GD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tr-TR" altLang="tr-TR" sz="2000" dirty="0">
                <a:solidFill>
                  <a:srgbClr val="000099"/>
                </a:solidFill>
              </a:rPr>
              <a:t>An </a:t>
            </a:r>
            <a:r>
              <a:rPr lang="tr-TR" altLang="tr-TR" sz="2000" dirty="0" err="1">
                <a:solidFill>
                  <a:srgbClr val="000099"/>
                </a:solidFill>
              </a:rPr>
              <a:t>outline</a:t>
            </a:r>
            <a:endParaRPr lang="en-US" altLang="tr-TR" sz="2000" dirty="0">
              <a:solidFill>
                <a:srgbClr val="000099"/>
              </a:solidFill>
            </a:endParaRPr>
          </a:p>
        </p:txBody>
      </p:sp>
      <p:sp>
        <p:nvSpPr>
          <p:cNvPr id="19" name="Text Box 3 - 4"/>
          <p:cNvSpPr txBox="1">
            <a:spLocks noChangeArrowheads="1"/>
          </p:cNvSpPr>
          <p:nvPr/>
        </p:nvSpPr>
        <p:spPr bwMode="auto">
          <a:xfrm>
            <a:off x="3853556" y="4441735"/>
            <a:ext cx="56564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800">
                <a:solidFill>
                  <a:srgbClr val="6C6A76"/>
                </a:solidFill>
                <a:latin typeface="Maiandra GD" pitchFamily="34" charset="0"/>
              </a:defRPr>
            </a:lvl1pPr>
            <a:lvl2pPr marL="742950" indent="-285750" latinLnBrk="1">
              <a:spcBef>
                <a:spcPct val="20000"/>
              </a:spcBef>
              <a:buChar char="•"/>
              <a:defRPr kumimoji="1" sz="2400">
                <a:solidFill>
                  <a:srgbClr val="6C6A76"/>
                </a:solidFill>
                <a:latin typeface="Maiandra GD" pitchFamily="34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200">
                <a:solidFill>
                  <a:srgbClr val="6C6A76"/>
                </a:solidFill>
                <a:latin typeface="Maiandra GD" pitchFamily="34" charset="0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rgbClr val="6C6A76"/>
                </a:solidFill>
                <a:latin typeface="Maiandra GD" pitchFamily="34" charset="0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>
                <a:solidFill>
                  <a:srgbClr val="6C6A76"/>
                </a:solidFill>
                <a:latin typeface="Maiandra GD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rgbClr val="6C6A76"/>
                </a:solidFill>
                <a:latin typeface="Maiandra GD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rgbClr val="6C6A76"/>
                </a:solidFill>
                <a:latin typeface="Maiandra GD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rgbClr val="6C6A76"/>
                </a:solidFill>
                <a:latin typeface="Maiandra GD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rgbClr val="6C6A76"/>
                </a:solidFill>
                <a:latin typeface="Maiandra GD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tr-TR" altLang="tr-TR" sz="2000" dirty="0">
                <a:solidFill>
                  <a:srgbClr val="000099"/>
                </a:solidFill>
              </a:rPr>
              <a:t>at </a:t>
            </a:r>
            <a:r>
              <a:rPr lang="tr-TR" altLang="tr-TR" sz="2000" dirty="0" err="1">
                <a:solidFill>
                  <a:srgbClr val="000099"/>
                </a:solidFill>
              </a:rPr>
              <a:t>the</a:t>
            </a:r>
            <a:r>
              <a:rPr lang="tr-TR" altLang="tr-TR" sz="2000" dirty="0">
                <a:solidFill>
                  <a:srgbClr val="000099"/>
                </a:solidFill>
              </a:rPr>
              <a:t> </a:t>
            </a:r>
            <a:r>
              <a:rPr lang="tr-TR" altLang="tr-TR" sz="2000" dirty="0" err="1">
                <a:solidFill>
                  <a:srgbClr val="000099"/>
                </a:solidFill>
              </a:rPr>
              <a:t>beginning</a:t>
            </a:r>
            <a:endParaRPr lang="en-US" altLang="tr-TR" sz="2000" dirty="0">
              <a:solidFill>
                <a:srgbClr val="000099"/>
              </a:solidFill>
            </a:endParaRPr>
          </a:p>
        </p:txBody>
      </p:sp>
      <p:grpSp>
        <p:nvGrpSpPr>
          <p:cNvPr id="40" name="PptLabsAgenda_&amp;^@BeamShapeMainGroup_&amp;^@20211008143922868411"/>
          <p:cNvGrpSpPr/>
          <p:nvPr/>
        </p:nvGrpSpPr>
        <p:grpSpPr>
          <a:xfrm>
            <a:off x="-1" y="188640"/>
            <a:ext cx="2284184" cy="6669360"/>
            <a:chOff x="-1" y="188640"/>
            <a:chExt cx="2284184" cy="6669360"/>
          </a:xfrm>
        </p:grpSpPr>
        <p:pic>
          <p:nvPicPr>
            <p:cNvPr id="41" name="Graphic 20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465D99A5-49CC-4F98-8EAA-6E8654B59E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5060" y="5978113"/>
              <a:ext cx="360000" cy="350000"/>
            </a:xfrm>
            <a:prstGeom prst="rect">
              <a:avLst/>
            </a:prstGeom>
          </p:spPr>
        </p:pic>
        <p:pic>
          <p:nvPicPr>
            <p:cNvPr id="42" name="Graphic 19">
              <a:hlinkClick r:id="rId4" action="ppaction://hlinksldjump"/>
              <a:extLst>
                <a:ext uri="{FF2B5EF4-FFF2-40B4-BE49-F238E27FC236}">
                  <a16:creationId xmlns:a16="http://schemas.microsoft.com/office/drawing/2014/main" id="{5733500A-3778-4269-B3CC-D2BAAE614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572" y="5971011"/>
              <a:ext cx="360000" cy="350000"/>
            </a:xfrm>
            <a:prstGeom prst="rect">
              <a:avLst/>
            </a:prstGeom>
          </p:spPr>
        </p:pic>
        <p:pic>
          <p:nvPicPr>
            <p:cNvPr id="43" name="Graphic 21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65D99A5-49CC-4F98-8EAA-6E8654B59E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5586" y="5971011"/>
              <a:ext cx="360000" cy="350000"/>
            </a:xfrm>
            <a:prstGeom prst="rect">
              <a:avLst/>
            </a:prstGeom>
          </p:spPr>
        </p:pic>
        <p:sp>
          <p:nvSpPr>
            <p:cNvPr id="44" name="PptLabsAgenda_&amp;^@BeamShapeBackground_&amp;^@2020112014502751890"/>
            <p:cNvSpPr/>
            <p:nvPr/>
          </p:nvSpPr>
          <p:spPr bwMode="auto">
            <a:xfrm>
              <a:off x="-1" y="188640"/>
              <a:ext cx="2284184" cy="6669360"/>
            </a:xfrm>
            <a:prstGeom prst="rect">
              <a:avLst/>
            </a:prstGeom>
            <a:solidFill>
              <a:schemeClr val="accent4">
                <a:lumMod val="50000"/>
                <a:alpha val="3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5" name="Oval 44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B4992DA4-68D2-4D47-A3F7-164D36C631EE}"/>
                </a:ext>
              </a:extLst>
            </p:cNvPr>
            <p:cNvSpPr/>
            <p:nvPr/>
          </p:nvSpPr>
          <p:spPr>
            <a:xfrm>
              <a:off x="216961" y="5910696"/>
              <a:ext cx="484079" cy="470632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>
              <a:glow rad="63500">
                <a:schemeClr val="accent4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6" name="Oval 4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C7B8048A-AB43-4871-98BB-54F006037E16}"/>
                </a:ext>
              </a:extLst>
            </p:cNvPr>
            <p:cNvSpPr/>
            <p:nvPr/>
          </p:nvSpPr>
          <p:spPr>
            <a:xfrm>
              <a:off x="1515962" y="5910694"/>
              <a:ext cx="484079" cy="470632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>
              <a:glow rad="63500">
                <a:schemeClr val="accent4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7" name="Oval 46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B4992DA4-68D2-4D47-A3F7-164D36C631EE}"/>
                </a:ext>
              </a:extLst>
            </p:cNvPr>
            <p:cNvSpPr/>
            <p:nvPr/>
          </p:nvSpPr>
          <p:spPr>
            <a:xfrm>
              <a:off x="263352" y="548680"/>
              <a:ext cx="1713216" cy="1689268"/>
            </a:xfrm>
            <a:prstGeom prst="ellipse">
              <a:avLst/>
            </a:prstGeom>
            <a:blipFill dpi="0" rotWithShape="1">
              <a:blip r:embed="rId6"/>
              <a:srcRect/>
              <a:stretch>
                <a:fillRect l="7000" t="10000" r="2000" b="20000"/>
              </a:stretch>
            </a:blip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8" name="PptLabsAgenda_&amp;^@BeamShapeText_&amp;^@Outline_2"/>
            <p:cNvSpPr txBox="1"/>
            <p:nvPr/>
          </p:nvSpPr>
          <p:spPr>
            <a:xfrm>
              <a:off x="1061" y="2721114"/>
              <a:ext cx="813043" cy="374013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lvl="0">
                <a:lnSpc>
                  <a:spcPct val="150000"/>
                </a:lnSpc>
                <a:spcAft>
                  <a:spcPts val="1200"/>
                </a:spcAft>
              </a:pPr>
              <a:r>
                <a:rPr lang="en-US" sz="1400" b="1">
                  <a:solidFill>
                    <a:prstClr val="white"/>
                  </a:solidFill>
                  <a:uFill>
                    <a:solidFill>
                      <a:prstClr val="white"/>
                    </a:solidFill>
                  </a:uFill>
                  <a:latin typeface="Arial Rounded MT Bold" panose="020B0604020202020204" charset="0"/>
                </a:rPr>
                <a:t>Outline</a:t>
              </a:r>
              <a:endParaRPr lang="en-US" sz="1400" b="1" dirty="0">
                <a:solidFill>
                  <a:prstClr val="white"/>
                </a:solidFill>
                <a:uFill>
                  <a:solidFill>
                    <a:prstClr val="white"/>
                  </a:solidFill>
                </a:uFill>
                <a:latin typeface="Arial Rounded MT Bold" panose="020B0604020202020204" charset="0"/>
              </a:endParaRPr>
            </a:p>
          </p:txBody>
        </p:sp>
        <p:sp>
          <p:nvSpPr>
            <p:cNvPr id="49" name="PptLabsAgenda_&amp;^@BeamShapeText_&amp;^@Introduction_3"/>
            <p:cNvSpPr txBox="1"/>
            <p:nvPr/>
          </p:nvSpPr>
          <p:spPr>
            <a:xfrm>
              <a:off x="1061" y="3070933"/>
              <a:ext cx="1253420" cy="307777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lvl="0"/>
              <a:r>
                <a:rPr lang="en-US" sz="1400" dirty="0">
                  <a:solidFill>
                    <a:prstClr val="black"/>
                  </a:solidFill>
                  <a:latin typeface="Arial Rounded MT Bold" panose="020B0604020202020204" charset="0"/>
                </a:rPr>
                <a:t>Introduction</a:t>
              </a:r>
            </a:p>
          </p:txBody>
        </p:sp>
        <p:sp>
          <p:nvSpPr>
            <p:cNvPr id="50" name="PptLabsAgenda_&amp;^@BeamShapeText_&amp;^@Materials and Method_4"/>
            <p:cNvSpPr txBox="1"/>
            <p:nvPr/>
          </p:nvSpPr>
          <p:spPr>
            <a:xfrm>
              <a:off x="1061" y="3420752"/>
              <a:ext cx="2057294" cy="307777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lvl="0"/>
              <a:r>
                <a:rPr lang="en-US" sz="1400" dirty="0">
                  <a:solidFill>
                    <a:prstClr val="black"/>
                  </a:solidFill>
                  <a:latin typeface="Arial Rounded MT Bold" panose="020B0604020202020204" charset="0"/>
                </a:rPr>
                <a:t>Materials and Method</a:t>
              </a:r>
            </a:p>
          </p:txBody>
        </p:sp>
        <p:sp>
          <p:nvSpPr>
            <p:cNvPr id="51" name="PptLabsAgenda_&amp;^@BeamShapeText_&amp;^@Untitled Section_5"/>
            <p:cNvSpPr txBox="1"/>
            <p:nvPr/>
          </p:nvSpPr>
          <p:spPr>
            <a:xfrm>
              <a:off x="1061" y="3770571"/>
              <a:ext cx="1584088" cy="307777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lvl="0"/>
              <a:r>
                <a:rPr lang="en-US" sz="1400" dirty="0">
                  <a:solidFill>
                    <a:prstClr val="black"/>
                  </a:solidFill>
                  <a:latin typeface="Arial Rounded MT Bold" panose="020B0604020202020204" charset="0"/>
                </a:rPr>
                <a:t>Untitled Section</a:t>
              </a:r>
            </a:p>
          </p:txBody>
        </p:sp>
        <p:sp>
          <p:nvSpPr>
            <p:cNvPr id="52" name="PptLabsAgenda_&amp;^@BeamShapeText_&amp;^@Another Section_6"/>
            <p:cNvSpPr txBox="1"/>
            <p:nvPr/>
          </p:nvSpPr>
          <p:spPr>
            <a:xfrm>
              <a:off x="1061" y="4120390"/>
              <a:ext cx="1601721" cy="307777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lvl="0"/>
              <a:r>
                <a:rPr lang="en-US" sz="1400">
                  <a:solidFill>
                    <a:prstClr val="black"/>
                  </a:solidFill>
                  <a:latin typeface="Arial Rounded MT Bold" panose="020B0604020202020204" charset="0"/>
                </a:rPr>
                <a:t>Another Section</a:t>
              </a:r>
              <a:endParaRPr lang="en-US" sz="1400" dirty="0">
                <a:solidFill>
                  <a:prstClr val="black"/>
                </a:solidFill>
                <a:latin typeface="Arial Rounded MT Bold" panose="020B0604020202020204" charset="0"/>
              </a:endParaRPr>
            </a:p>
          </p:txBody>
        </p:sp>
        <p:sp>
          <p:nvSpPr>
            <p:cNvPr id="53" name="PptLabsAgenda_&amp;^@BeamShapeText_&amp;^@Results and Conclusion_7"/>
            <p:cNvSpPr txBox="1"/>
            <p:nvPr/>
          </p:nvSpPr>
          <p:spPr>
            <a:xfrm>
              <a:off x="1061" y="4470209"/>
              <a:ext cx="2227533" cy="307777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lvl="0"/>
              <a:r>
                <a:rPr lang="en-US" sz="1400" dirty="0">
                  <a:solidFill>
                    <a:prstClr val="black"/>
                  </a:solidFill>
                  <a:latin typeface="Arial Rounded MT Bold" panose="020B0604020202020204" charset="0"/>
                </a:rPr>
                <a:t>Results and Conclusion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3651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>
            <a:spLocks noChangeArrowheads="1"/>
          </p:cNvSpPr>
          <p:nvPr/>
        </p:nvSpPr>
        <p:spPr bwMode="auto">
          <a:xfrm>
            <a:off x="2372842" y="1412874"/>
            <a:ext cx="95558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800">
                <a:solidFill>
                  <a:srgbClr val="6C6A76"/>
                </a:solidFill>
                <a:latin typeface="Maiandra GD" pitchFamily="34" charset="0"/>
              </a:defRPr>
            </a:lvl1pPr>
            <a:lvl2pPr marL="742950" indent="-285750" latinLnBrk="1">
              <a:spcBef>
                <a:spcPct val="20000"/>
              </a:spcBef>
              <a:buChar char="•"/>
              <a:defRPr kumimoji="1" sz="2400">
                <a:solidFill>
                  <a:srgbClr val="6C6A76"/>
                </a:solidFill>
                <a:latin typeface="Maiandra GD" pitchFamily="34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200">
                <a:solidFill>
                  <a:srgbClr val="6C6A76"/>
                </a:solidFill>
                <a:latin typeface="Maiandra GD" pitchFamily="34" charset="0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rgbClr val="6C6A76"/>
                </a:solidFill>
                <a:latin typeface="Maiandra GD" pitchFamily="34" charset="0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>
                <a:solidFill>
                  <a:srgbClr val="6C6A76"/>
                </a:solidFill>
                <a:latin typeface="Maiandra GD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rgbClr val="6C6A76"/>
                </a:solidFill>
                <a:latin typeface="Maiandra GD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rgbClr val="6C6A76"/>
                </a:solidFill>
                <a:latin typeface="Maiandra GD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rgbClr val="6C6A76"/>
                </a:solidFill>
                <a:latin typeface="Maiandra GD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rgbClr val="6C6A76"/>
                </a:solidFill>
                <a:latin typeface="Maiandra GD" pitchFamily="34" charset="0"/>
              </a:defRPr>
            </a:lvl9pPr>
          </a:lstStyle>
          <a:p>
            <a:pPr algn="just" latinLnBrk="0">
              <a:buNone/>
            </a:pPr>
            <a:r>
              <a:rPr lang="tr-TR" sz="2000" dirty="0" err="1"/>
              <a:t>Give</a:t>
            </a:r>
            <a:r>
              <a:rPr lang="tr-TR" sz="2000" dirty="0"/>
              <a:t> </a:t>
            </a:r>
            <a:r>
              <a:rPr lang="tr-TR" sz="2000" dirty="0" err="1"/>
              <a:t>brief</a:t>
            </a:r>
            <a:r>
              <a:rPr lang="tr-TR" sz="2000" dirty="0"/>
              <a:t> </a:t>
            </a:r>
            <a:r>
              <a:rPr lang="tr-TR" sz="2000" dirty="0" err="1"/>
              <a:t>informaton</a:t>
            </a:r>
            <a:r>
              <a:rPr lang="tr-TR" sz="2000" dirty="0"/>
              <a:t> </a:t>
            </a:r>
            <a:r>
              <a:rPr lang="tr-TR" sz="2000" dirty="0" err="1"/>
              <a:t>introducing</a:t>
            </a:r>
            <a:r>
              <a:rPr lang="tr-TR" sz="2000" dirty="0"/>
              <a:t> </a:t>
            </a:r>
            <a:r>
              <a:rPr lang="tr-TR" sz="2000" dirty="0" err="1"/>
              <a:t>your</a:t>
            </a:r>
            <a:r>
              <a:rPr lang="tr-TR" sz="2000" dirty="0"/>
              <a:t> </a:t>
            </a:r>
            <a:r>
              <a:rPr lang="tr-TR" sz="2000" dirty="0" err="1"/>
              <a:t>research</a:t>
            </a:r>
            <a:r>
              <a:rPr lang="tr-TR" sz="2000" dirty="0"/>
              <a:t>, </a:t>
            </a:r>
            <a:r>
              <a:rPr lang="tr-TR" sz="2000" dirty="0" err="1"/>
              <a:t>especially</a:t>
            </a:r>
            <a:r>
              <a:rPr lang="tr-TR" sz="2000" dirty="0"/>
              <a:t> </a:t>
            </a:r>
            <a:r>
              <a:rPr lang="tr-TR" sz="2000" dirty="0" err="1"/>
              <a:t>about</a:t>
            </a:r>
            <a:r>
              <a:rPr lang="tr-TR" sz="2000" dirty="0"/>
              <a:t> </a:t>
            </a:r>
            <a:r>
              <a:rPr lang="tr-TR" sz="2000" dirty="0" err="1"/>
              <a:t>its</a:t>
            </a:r>
            <a:r>
              <a:rPr lang="tr-TR" sz="2000" dirty="0"/>
              <a:t> </a:t>
            </a:r>
            <a:r>
              <a:rPr lang="tr-TR" sz="2000" dirty="0" err="1"/>
              <a:t>value</a:t>
            </a:r>
            <a:r>
              <a:rPr lang="tr-TR" sz="2000" dirty="0"/>
              <a:t> </a:t>
            </a:r>
            <a:r>
              <a:rPr lang="tr-TR" sz="2000" dirty="0" err="1"/>
              <a:t>and</a:t>
            </a:r>
            <a:r>
              <a:rPr lang="tr-TR" sz="2000" dirty="0"/>
              <a:t>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gaps</a:t>
            </a:r>
            <a:r>
              <a:rPr lang="tr-TR" sz="2000" dirty="0"/>
              <a:t> it is </a:t>
            </a:r>
            <a:r>
              <a:rPr lang="tr-TR" sz="2000" dirty="0" err="1"/>
              <a:t>to</a:t>
            </a:r>
            <a:r>
              <a:rPr lang="tr-TR" sz="2000" dirty="0"/>
              <a:t> </a:t>
            </a:r>
            <a:r>
              <a:rPr lang="tr-TR" sz="2000" dirty="0" err="1"/>
              <a:t>fill</a:t>
            </a:r>
            <a:r>
              <a:rPr lang="tr-TR" sz="2000" dirty="0"/>
              <a:t> in</a:t>
            </a: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56420" y="304800"/>
            <a:ext cx="9835579" cy="1143000"/>
          </a:xfrm>
        </p:spPr>
        <p:txBody>
          <a:bodyPr/>
          <a:lstStyle/>
          <a:p>
            <a:pPr algn="l"/>
            <a:r>
              <a:rPr lang="tr-TR" altLang="tr-TR" dirty="0" err="1"/>
              <a:t>Introduction</a:t>
            </a:r>
            <a:endParaRPr lang="en-US" dirty="0"/>
          </a:p>
        </p:txBody>
      </p:sp>
      <p:grpSp>
        <p:nvGrpSpPr>
          <p:cNvPr id="50" name="PptLabsAgenda_&amp;^@BeamShapeMainGroup_&amp;^@20211008143922868411"/>
          <p:cNvGrpSpPr/>
          <p:nvPr/>
        </p:nvGrpSpPr>
        <p:grpSpPr>
          <a:xfrm>
            <a:off x="-1" y="188640"/>
            <a:ext cx="2284184" cy="6669360"/>
            <a:chOff x="-1" y="188640"/>
            <a:chExt cx="2284184" cy="6669360"/>
          </a:xfrm>
        </p:grpSpPr>
        <p:pic>
          <p:nvPicPr>
            <p:cNvPr id="51" name="Graphic 20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465D99A5-49CC-4F98-8EAA-6E8654B59E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5060" y="5978113"/>
              <a:ext cx="360000" cy="350000"/>
            </a:xfrm>
            <a:prstGeom prst="rect">
              <a:avLst/>
            </a:prstGeom>
          </p:spPr>
        </p:pic>
        <p:pic>
          <p:nvPicPr>
            <p:cNvPr id="52" name="Graphic 19">
              <a:hlinkClick r:id="rId4" action="ppaction://hlinksldjump"/>
              <a:extLst>
                <a:ext uri="{FF2B5EF4-FFF2-40B4-BE49-F238E27FC236}">
                  <a16:creationId xmlns:a16="http://schemas.microsoft.com/office/drawing/2014/main" id="{5733500A-3778-4269-B3CC-D2BAAE614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572" y="5971011"/>
              <a:ext cx="360000" cy="350000"/>
            </a:xfrm>
            <a:prstGeom prst="rect">
              <a:avLst/>
            </a:prstGeom>
          </p:spPr>
        </p:pic>
        <p:pic>
          <p:nvPicPr>
            <p:cNvPr id="53" name="Graphic 21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65D99A5-49CC-4F98-8EAA-6E8654B59E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5586" y="5971011"/>
              <a:ext cx="360000" cy="350000"/>
            </a:xfrm>
            <a:prstGeom prst="rect">
              <a:avLst/>
            </a:prstGeom>
          </p:spPr>
        </p:pic>
        <p:sp>
          <p:nvSpPr>
            <p:cNvPr id="54" name="PptLabsAgenda_&amp;^@BeamShapeBackground_&amp;^@2020112014502751890"/>
            <p:cNvSpPr/>
            <p:nvPr/>
          </p:nvSpPr>
          <p:spPr bwMode="auto">
            <a:xfrm>
              <a:off x="-1" y="188640"/>
              <a:ext cx="2284184" cy="6669360"/>
            </a:xfrm>
            <a:prstGeom prst="rect">
              <a:avLst/>
            </a:prstGeom>
            <a:solidFill>
              <a:schemeClr val="accent4">
                <a:lumMod val="50000"/>
                <a:alpha val="3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5" name="Oval 54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B4992DA4-68D2-4D47-A3F7-164D36C631EE}"/>
                </a:ext>
              </a:extLst>
            </p:cNvPr>
            <p:cNvSpPr/>
            <p:nvPr/>
          </p:nvSpPr>
          <p:spPr>
            <a:xfrm>
              <a:off x="216961" y="5910696"/>
              <a:ext cx="484079" cy="470632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>
              <a:glow rad="63500">
                <a:schemeClr val="accent4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6" name="Oval 5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C7B8048A-AB43-4871-98BB-54F006037E16}"/>
                </a:ext>
              </a:extLst>
            </p:cNvPr>
            <p:cNvSpPr/>
            <p:nvPr/>
          </p:nvSpPr>
          <p:spPr>
            <a:xfrm>
              <a:off x="1515962" y="5910694"/>
              <a:ext cx="484079" cy="470632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>
              <a:glow rad="63500">
                <a:schemeClr val="accent4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7" name="Oval 56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B4992DA4-68D2-4D47-A3F7-164D36C631EE}"/>
                </a:ext>
              </a:extLst>
            </p:cNvPr>
            <p:cNvSpPr/>
            <p:nvPr/>
          </p:nvSpPr>
          <p:spPr>
            <a:xfrm>
              <a:off x="263352" y="548680"/>
              <a:ext cx="1713216" cy="1689268"/>
            </a:xfrm>
            <a:prstGeom prst="ellipse">
              <a:avLst/>
            </a:prstGeom>
            <a:blipFill dpi="0" rotWithShape="1">
              <a:blip r:embed="rId6"/>
              <a:srcRect/>
              <a:stretch>
                <a:fillRect l="7000" t="10000" r="2000" b="20000"/>
              </a:stretch>
            </a:blip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8" name="PptLabsAgenda_&amp;^@BeamShapeText_&amp;^@Outline_2"/>
            <p:cNvSpPr txBox="1"/>
            <p:nvPr/>
          </p:nvSpPr>
          <p:spPr>
            <a:xfrm>
              <a:off x="1061" y="2721114"/>
              <a:ext cx="813043" cy="374013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lvl="0">
                <a:lnSpc>
                  <a:spcPct val="150000"/>
                </a:lnSpc>
                <a:spcAft>
                  <a:spcPts val="1200"/>
                </a:spcAft>
              </a:pPr>
              <a:r>
                <a:rPr lang="en-US" sz="1400" dirty="0">
                  <a:uFill>
                    <a:solidFill>
                      <a:prstClr val="white"/>
                    </a:solidFill>
                  </a:uFill>
                  <a:latin typeface="Arial Rounded MT Bold" panose="020B0604020202020204" charset="0"/>
                </a:rPr>
                <a:t>Outline</a:t>
              </a:r>
            </a:p>
          </p:txBody>
        </p:sp>
        <p:sp>
          <p:nvSpPr>
            <p:cNvPr id="59" name="PptLabsAgenda_&amp;^@BeamShapeText_&amp;^@Introduction_3"/>
            <p:cNvSpPr txBox="1"/>
            <p:nvPr/>
          </p:nvSpPr>
          <p:spPr>
            <a:xfrm>
              <a:off x="1061" y="3070933"/>
              <a:ext cx="1253420" cy="307777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lvl="0"/>
              <a:r>
                <a:rPr lang="en-US" sz="1400" b="1" dirty="0">
                  <a:solidFill>
                    <a:schemeClr val="bg1"/>
                  </a:solidFill>
                  <a:latin typeface="Arial Rounded MT Bold" panose="020B0604020202020204" charset="0"/>
                </a:rPr>
                <a:t>Introduction</a:t>
              </a:r>
            </a:p>
          </p:txBody>
        </p:sp>
        <p:sp>
          <p:nvSpPr>
            <p:cNvPr id="60" name="PptLabsAgenda_&amp;^@BeamShapeText_&amp;^@Materials and Method_4"/>
            <p:cNvSpPr txBox="1"/>
            <p:nvPr/>
          </p:nvSpPr>
          <p:spPr>
            <a:xfrm>
              <a:off x="1061" y="3420752"/>
              <a:ext cx="2057294" cy="307777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lvl="0"/>
              <a:r>
                <a:rPr lang="en-US" sz="1400" dirty="0">
                  <a:solidFill>
                    <a:prstClr val="black"/>
                  </a:solidFill>
                  <a:latin typeface="Arial Rounded MT Bold" panose="020B0604020202020204" charset="0"/>
                </a:rPr>
                <a:t>Materials and Method</a:t>
              </a:r>
            </a:p>
          </p:txBody>
        </p:sp>
        <p:sp>
          <p:nvSpPr>
            <p:cNvPr id="61" name="PptLabsAgenda_&amp;^@BeamShapeText_&amp;^@Untitled Section_5"/>
            <p:cNvSpPr txBox="1"/>
            <p:nvPr/>
          </p:nvSpPr>
          <p:spPr>
            <a:xfrm>
              <a:off x="1061" y="3770571"/>
              <a:ext cx="1584088" cy="307777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lvl="0"/>
              <a:r>
                <a:rPr lang="en-US" sz="1400" dirty="0">
                  <a:solidFill>
                    <a:prstClr val="black"/>
                  </a:solidFill>
                  <a:latin typeface="Arial Rounded MT Bold" panose="020B0604020202020204" charset="0"/>
                </a:rPr>
                <a:t>Untitled Section</a:t>
              </a:r>
            </a:p>
          </p:txBody>
        </p:sp>
        <p:sp>
          <p:nvSpPr>
            <p:cNvPr id="62" name="PptLabsAgenda_&amp;^@BeamShapeText_&amp;^@Another Section_6"/>
            <p:cNvSpPr txBox="1"/>
            <p:nvPr/>
          </p:nvSpPr>
          <p:spPr>
            <a:xfrm>
              <a:off x="1061" y="4120390"/>
              <a:ext cx="1601721" cy="307777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lvl="0"/>
              <a:r>
                <a:rPr lang="en-US" sz="1400">
                  <a:solidFill>
                    <a:prstClr val="black"/>
                  </a:solidFill>
                  <a:latin typeface="Arial Rounded MT Bold" panose="020B0604020202020204" charset="0"/>
                </a:rPr>
                <a:t>Another Section</a:t>
              </a:r>
              <a:endParaRPr lang="en-US" sz="1400" dirty="0">
                <a:solidFill>
                  <a:prstClr val="black"/>
                </a:solidFill>
                <a:latin typeface="Arial Rounded MT Bold" panose="020B0604020202020204" charset="0"/>
              </a:endParaRPr>
            </a:p>
          </p:txBody>
        </p:sp>
        <p:sp>
          <p:nvSpPr>
            <p:cNvPr id="63" name="PptLabsAgenda_&amp;^@BeamShapeText_&amp;^@Results and Conclusion_7"/>
            <p:cNvSpPr txBox="1"/>
            <p:nvPr/>
          </p:nvSpPr>
          <p:spPr>
            <a:xfrm>
              <a:off x="1061" y="4470209"/>
              <a:ext cx="2227533" cy="307777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lvl="0"/>
              <a:r>
                <a:rPr lang="en-US" sz="1400" dirty="0">
                  <a:solidFill>
                    <a:prstClr val="black"/>
                  </a:solidFill>
                  <a:latin typeface="Arial Rounded MT Bold" panose="020B0604020202020204" charset="0"/>
                </a:rPr>
                <a:t>Results and Conclusion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etin kutusu 2"/>
          <p:cNvSpPr txBox="1">
            <a:spLocks noChangeArrowheads="1"/>
          </p:cNvSpPr>
          <p:nvPr/>
        </p:nvSpPr>
        <p:spPr bwMode="auto">
          <a:xfrm>
            <a:off x="2356420" y="1214028"/>
            <a:ext cx="906817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800">
                <a:solidFill>
                  <a:srgbClr val="6C6A76"/>
                </a:solidFill>
                <a:latin typeface="Maiandra GD" pitchFamily="34" charset="0"/>
              </a:defRPr>
            </a:lvl1pPr>
            <a:lvl2pPr marL="742950" indent="-285750" latinLnBrk="1">
              <a:spcBef>
                <a:spcPct val="20000"/>
              </a:spcBef>
              <a:buChar char="•"/>
              <a:defRPr kumimoji="1" sz="2400">
                <a:solidFill>
                  <a:srgbClr val="6C6A76"/>
                </a:solidFill>
                <a:latin typeface="Maiandra GD" pitchFamily="34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200">
                <a:solidFill>
                  <a:srgbClr val="6C6A76"/>
                </a:solidFill>
                <a:latin typeface="Maiandra GD" pitchFamily="34" charset="0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rgbClr val="6C6A76"/>
                </a:solidFill>
                <a:latin typeface="Maiandra GD" pitchFamily="34" charset="0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>
                <a:solidFill>
                  <a:srgbClr val="6C6A76"/>
                </a:solidFill>
                <a:latin typeface="Maiandra GD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rgbClr val="6C6A76"/>
                </a:solidFill>
                <a:latin typeface="Maiandra GD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rgbClr val="6C6A76"/>
                </a:solidFill>
                <a:latin typeface="Maiandra GD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rgbClr val="6C6A76"/>
                </a:solidFill>
                <a:latin typeface="Maiandra GD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rgbClr val="6C6A76"/>
                </a:solidFill>
                <a:latin typeface="Maiandra GD" pitchFamily="34" charset="0"/>
              </a:defRPr>
            </a:lvl9pPr>
          </a:lstStyle>
          <a:p>
            <a:pPr algn="just" latinLnBrk="0"/>
            <a:r>
              <a:rPr lang="tr-TR" sz="2000" dirty="0" err="1">
                <a:solidFill>
                  <a:schemeClr val="tx1"/>
                </a:solidFill>
              </a:rPr>
              <a:t>Provide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information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about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your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material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and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method</a:t>
            </a:r>
            <a:endParaRPr lang="tr-TR" sz="2000" dirty="0">
              <a:solidFill>
                <a:schemeClr val="tx1"/>
              </a:solidFill>
            </a:endParaRPr>
          </a:p>
          <a:p>
            <a:pPr algn="just" latinLnBrk="0"/>
            <a:r>
              <a:rPr lang="tr-TR" sz="2000" dirty="0" err="1">
                <a:solidFill>
                  <a:schemeClr val="tx1"/>
                </a:solidFill>
              </a:rPr>
              <a:t>You</a:t>
            </a:r>
            <a:r>
              <a:rPr lang="tr-TR" sz="2000" dirty="0">
                <a:solidFill>
                  <a:schemeClr val="tx1"/>
                </a:solidFill>
              </a:rPr>
              <a:t> can </a:t>
            </a:r>
            <a:r>
              <a:rPr lang="tr-TR" sz="2000" dirty="0" err="1">
                <a:solidFill>
                  <a:schemeClr val="tx1"/>
                </a:solidFill>
              </a:rPr>
              <a:t>add</a:t>
            </a:r>
            <a:r>
              <a:rPr lang="tr-TR" sz="2000" dirty="0">
                <a:solidFill>
                  <a:schemeClr val="tx1"/>
                </a:solidFill>
              </a:rPr>
              <a:t> as </a:t>
            </a:r>
            <a:r>
              <a:rPr lang="tr-TR" sz="2000" dirty="0" err="1">
                <a:solidFill>
                  <a:schemeClr val="tx1"/>
                </a:solidFill>
              </a:rPr>
              <a:t>many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new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pages</a:t>
            </a:r>
            <a:r>
              <a:rPr lang="tr-TR" sz="2000" dirty="0">
                <a:solidFill>
                  <a:schemeClr val="tx1"/>
                </a:solidFill>
              </a:rPr>
              <a:t> as </a:t>
            </a:r>
            <a:r>
              <a:rPr lang="tr-TR" sz="2000" dirty="0" err="1">
                <a:solidFill>
                  <a:schemeClr val="tx1"/>
                </a:solidFill>
              </a:rPr>
              <a:t>you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need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7" name="Title 3"/>
          <p:cNvSpPr>
            <a:spLocks noGrp="1"/>
          </p:cNvSpPr>
          <p:nvPr>
            <p:ph type="title"/>
          </p:nvPr>
        </p:nvSpPr>
        <p:spPr>
          <a:xfrm>
            <a:off x="2356420" y="304800"/>
            <a:ext cx="9835580" cy="1143000"/>
          </a:xfrm>
        </p:spPr>
        <p:txBody>
          <a:bodyPr/>
          <a:lstStyle/>
          <a:p>
            <a:pPr algn="l"/>
            <a:r>
              <a:rPr lang="tr-TR" dirty="0" err="1"/>
              <a:t>Materials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Method</a:t>
            </a:r>
            <a:r>
              <a:rPr lang="tr-TR" dirty="0"/>
              <a:t> (</a:t>
            </a:r>
            <a:r>
              <a:rPr lang="tr-TR" dirty="0" err="1"/>
              <a:t>You</a:t>
            </a:r>
            <a:r>
              <a:rPr lang="tr-TR" dirty="0"/>
              <a:t> can </a:t>
            </a:r>
            <a:r>
              <a:rPr lang="tr-TR" dirty="0" err="1"/>
              <a:t>change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headings</a:t>
            </a:r>
            <a:r>
              <a:rPr lang="tr-TR" dirty="0"/>
              <a:t> as </a:t>
            </a:r>
            <a:r>
              <a:rPr lang="tr-TR" dirty="0" err="1"/>
              <a:t>necessary</a:t>
            </a:r>
            <a:r>
              <a:rPr lang="tr-TR" dirty="0"/>
              <a:t>)</a:t>
            </a:r>
            <a:endParaRPr lang="en-US" dirty="0"/>
          </a:p>
        </p:txBody>
      </p:sp>
      <p:grpSp>
        <p:nvGrpSpPr>
          <p:cNvPr id="50" name="PptLabsAgenda_&amp;^@BeamShapeMainGroup_&amp;^@20211008143922868411"/>
          <p:cNvGrpSpPr/>
          <p:nvPr/>
        </p:nvGrpSpPr>
        <p:grpSpPr>
          <a:xfrm>
            <a:off x="-1" y="188640"/>
            <a:ext cx="2284184" cy="6669360"/>
            <a:chOff x="-1" y="188640"/>
            <a:chExt cx="2284184" cy="6669360"/>
          </a:xfrm>
        </p:grpSpPr>
        <p:pic>
          <p:nvPicPr>
            <p:cNvPr id="51" name="Graphic 20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465D99A5-49CC-4F98-8EAA-6E8654B59E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5060" y="5978113"/>
              <a:ext cx="360000" cy="350000"/>
            </a:xfrm>
            <a:prstGeom prst="rect">
              <a:avLst/>
            </a:prstGeom>
          </p:spPr>
        </p:pic>
        <p:pic>
          <p:nvPicPr>
            <p:cNvPr id="52" name="Graphic 19">
              <a:hlinkClick r:id="rId4" action="ppaction://hlinksldjump"/>
              <a:extLst>
                <a:ext uri="{FF2B5EF4-FFF2-40B4-BE49-F238E27FC236}">
                  <a16:creationId xmlns:a16="http://schemas.microsoft.com/office/drawing/2014/main" id="{5733500A-3778-4269-B3CC-D2BAAE614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572" y="5971011"/>
              <a:ext cx="360000" cy="350000"/>
            </a:xfrm>
            <a:prstGeom prst="rect">
              <a:avLst/>
            </a:prstGeom>
          </p:spPr>
        </p:pic>
        <p:pic>
          <p:nvPicPr>
            <p:cNvPr id="53" name="Graphic 21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65D99A5-49CC-4F98-8EAA-6E8654B59E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5586" y="5971011"/>
              <a:ext cx="360000" cy="350000"/>
            </a:xfrm>
            <a:prstGeom prst="rect">
              <a:avLst/>
            </a:prstGeom>
          </p:spPr>
        </p:pic>
        <p:sp>
          <p:nvSpPr>
            <p:cNvPr id="54" name="PptLabsAgenda_&amp;^@BeamShapeBackground_&amp;^@2020112014502751890"/>
            <p:cNvSpPr/>
            <p:nvPr/>
          </p:nvSpPr>
          <p:spPr bwMode="auto">
            <a:xfrm>
              <a:off x="-1" y="188640"/>
              <a:ext cx="2284184" cy="6669360"/>
            </a:xfrm>
            <a:prstGeom prst="rect">
              <a:avLst/>
            </a:prstGeom>
            <a:solidFill>
              <a:schemeClr val="accent4">
                <a:lumMod val="50000"/>
                <a:alpha val="3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5" name="Oval 54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B4992DA4-68D2-4D47-A3F7-164D36C631EE}"/>
                </a:ext>
              </a:extLst>
            </p:cNvPr>
            <p:cNvSpPr/>
            <p:nvPr/>
          </p:nvSpPr>
          <p:spPr>
            <a:xfrm>
              <a:off x="216961" y="5910696"/>
              <a:ext cx="484079" cy="470632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>
              <a:glow rad="63500">
                <a:schemeClr val="accent4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6" name="Oval 5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C7B8048A-AB43-4871-98BB-54F006037E16}"/>
                </a:ext>
              </a:extLst>
            </p:cNvPr>
            <p:cNvSpPr/>
            <p:nvPr/>
          </p:nvSpPr>
          <p:spPr>
            <a:xfrm>
              <a:off x="1515962" y="5910694"/>
              <a:ext cx="484079" cy="470632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>
              <a:glow rad="63500">
                <a:schemeClr val="accent4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7" name="Oval 56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B4992DA4-68D2-4D47-A3F7-164D36C631EE}"/>
                </a:ext>
              </a:extLst>
            </p:cNvPr>
            <p:cNvSpPr/>
            <p:nvPr/>
          </p:nvSpPr>
          <p:spPr>
            <a:xfrm>
              <a:off x="263352" y="548680"/>
              <a:ext cx="1713216" cy="1689268"/>
            </a:xfrm>
            <a:prstGeom prst="ellipse">
              <a:avLst/>
            </a:prstGeom>
            <a:blipFill dpi="0" rotWithShape="1">
              <a:blip r:embed="rId6"/>
              <a:srcRect/>
              <a:stretch>
                <a:fillRect l="7000" t="10000" r="2000" b="20000"/>
              </a:stretch>
            </a:blip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8" name="PptLabsAgenda_&amp;^@BeamShapeText_&amp;^@Outline_2"/>
            <p:cNvSpPr txBox="1"/>
            <p:nvPr/>
          </p:nvSpPr>
          <p:spPr>
            <a:xfrm>
              <a:off x="1061" y="2721114"/>
              <a:ext cx="813043" cy="374013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lvl="0">
                <a:lnSpc>
                  <a:spcPct val="150000"/>
                </a:lnSpc>
                <a:spcAft>
                  <a:spcPts val="1200"/>
                </a:spcAft>
              </a:pPr>
              <a:r>
                <a:rPr lang="en-US" sz="1400" dirty="0">
                  <a:uFill>
                    <a:solidFill>
                      <a:prstClr val="white"/>
                    </a:solidFill>
                  </a:uFill>
                  <a:latin typeface="Arial Rounded MT Bold" panose="020B0604020202020204" charset="0"/>
                </a:rPr>
                <a:t>Outline</a:t>
              </a:r>
            </a:p>
          </p:txBody>
        </p:sp>
        <p:sp>
          <p:nvSpPr>
            <p:cNvPr id="59" name="PptLabsAgenda_&amp;^@BeamShapeText_&amp;^@Introduction_3"/>
            <p:cNvSpPr txBox="1"/>
            <p:nvPr/>
          </p:nvSpPr>
          <p:spPr>
            <a:xfrm>
              <a:off x="1061" y="3070933"/>
              <a:ext cx="1253420" cy="307777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lvl="0"/>
              <a:r>
                <a:rPr lang="en-US" sz="1400" dirty="0">
                  <a:solidFill>
                    <a:prstClr val="black"/>
                  </a:solidFill>
                  <a:latin typeface="Arial Rounded MT Bold" panose="020B0604020202020204" charset="0"/>
                </a:rPr>
                <a:t>Introduction</a:t>
              </a:r>
            </a:p>
          </p:txBody>
        </p:sp>
        <p:sp>
          <p:nvSpPr>
            <p:cNvPr id="60" name="PptLabsAgenda_&amp;^@BeamShapeText_&amp;^@Materials and Method_4"/>
            <p:cNvSpPr txBox="1"/>
            <p:nvPr/>
          </p:nvSpPr>
          <p:spPr>
            <a:xfrm>
              <a:off x="1061" y="3420752"/>
              <a:ext cx="2057294" cy="307777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lvl="0"/>
              <a:r>
                <a:rPr lang="en-US" sz="1400" b="1" dirty="0">
                  <a:solidFill>
                    <a:schemeClr val="bg1"/>
                  </a:solidFill>
                  <a:latin typeface="Arial Rounded MT Bold" panose="020B0604020202020204" charset="0"/>
                </a:rPr>
                <a:t>Materials and Method</a:t>
              </a:r>
            </a:p>
          </p:txBody>
        </p:sp>
        <p:sp>
          <p:nvSpPr>
            <p:cNvPr id="61" name="PptLabsAgenda_&amp;^@BeamShapeText_&amp;^@Untitled Section_5"/>
            <p:cNvSpPr txBox="1"/>
            <p:nvPr/>
          </p:nvSpPr>
          <p:spPr>
            <a:xfrm>
              <a:off x="1061" y="3770571"/>
              <a:ext cx="1584088" cy="307777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lvl="0"/>
              <a:r>
                <a:rPr lang="en-US" sz="1400" dirty="0">
                  <a:solidFill>
                    <a:prstClr val="black"/>
                  </a:solidFill>
                  <a:latin typeface="Arial Rounded MT Bold" panose="020B0604020202020204" charset="0"/>
                </a:rPr>
                <a:t>Untitled Section</a:t>
              </a:r>
            </a:p>
          </p:txBody>
        </p:sp>
        <p:sp>
          <p:nvSpPr>
            <p:cNvPr id="62" name="PptLabsAgenda_&amp;^@BeamShapeText_&amp;^@Another Section_6"/>
            <p:cNvSpPr txBox="1"/>
            <p:nvPr/>
          </p:nvSpPr>
          <p:spPr>
            <a:xfrm>
              <a:off x="1061" y="4120390"/>
              <a:ext cx="1601721" cy="307777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lvl="0"/>
              <a:r>
                <a:rPr lang="en-US" sz="1400">
                  <a:solidFill>
                    <a:prstClr val="black"/>
                  </a:solidFill>
                  <a:latin typeface="Arial Rounded MT Bold" panose="020B0604020202020204" charset="0"/>
                </a:rPr>
                <a:t>Another Section</a:t>
              </a:r>
              <a:endParaRPr lang="en-US" sz="1400" dirty="0">
                <a:solidFill>
                  <a:prstClr val="black"/>
                </a:solidFill>
                <a:latin typeface="Arial Rounded MT Bold" panose="020B0604020202020204" charset="0"/>
              </a:endParaRPr>
            </a:p>
          </p:txBody>
        </p:sp>
        <p:sp>
          <p:nvSpPr>
            <p:cNvPr id="63" name="PptLabsAgenda_&amp;^@BeamShapeText_&amp;^@Results and Conclusion_7"/>
            <p:cNvSpPr txBox="1"/>
            <p:nvPr/>
          </p:nvSpPr>
          <p:spPr>
            <a:xfrm>
              <a:off x="1061" y="4470209"/>
              <a:ext cx="2227533" cy="307777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lvl="0"/>
              <a:r>
                <a:rPr lang="en-US" sz="1400" dirty="0">
                  <a:solidFill>
                    <a:prstClr val="black"/>
                  </a:solidFill>
                  <a:latin typeface="Arial Rounded MT Bold" panose="020B0604020202020204" charset="0"/>
                </a:rPr>
                <a:t>Results and Conclusion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701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Metin kutusu 1"/>
          <p:cNvSpPr txBox="1">
            <a:spLocks noChangeArrowheads="1"/>
          </p:cNvSpPr>
          <p:nvPr/>
        </p:nvSpPr>
        <p:spPr bwMode="auto">
          <a:xfrm>
            <a:off x="2772974" y="1608445"/>
            <a:ext cx="80629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굴림" panose="020B0600000101010101" pitchFamily="34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굴림" panose="020B0600000101010101" pitchFamily="34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굴림" panose="020B0600000101010101" pitchFamily="34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굴림" panose="020B0600000101010101" pitchFamily="34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굴림" panose="020B0600000101010101" pitchFamily="34" charset="-127"/>
              </a:defRPr>
            </a:lvl9pPr>
          </a:lstStyle>
          <a:p>
            <a:pPr marL="0" algn="just"/>
            <a:r>
              <a:rPr lang="tr-TR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Your</a:t>
            </a:r>
            <a:r>
              <a:rPr lang="tr-TR" sz="20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tr-TR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custom</a:t>
            </a:r>
            <a:r>
              <a:rPr lang="tr-TR" sz="20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tr-TR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section</a:t>
            </a:r>
            <a:r>
              <a:rPr lang="tr-TR" sz="2000" dirty="0">
                <a:latin typeface="Andalus" panose="02020603050405020304" pitchFamily="18" charset="-78"/>
                <a:cs typeface="Andalus" panose="02020603050405020304" pitchFamily="18" charset="-78"/>
              </a:rPr>
              <a:t> of </a:t>
            </a:r>
            <a:r>
              <a:rPr lang="tr-TR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your</a:t>
            </a:r>
            <a:r>
              <a:rPr lang="tr-TR" sz="20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tr-TR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choice</a:t>
            </a:r>
            <a:endParaRPr lang="tr-TR" sz="20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algn="just"/>
            <a:r>
              <a:rPr lang="tr-TR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Add</a:t>
            </a:r>
            <a:r>
              <a:rPr lang="tr-TR" sz="2000" dirty="0">
                <a:latin typeface="Andalus" panose="02020603050405020304" pitchFamily="18" charset="-78"/>
                <a:cs typeface="Andalus" panose="02020603050405020304" pitchFamily="18" charset="-78"/>
              </a:rPr>
              <a:t> as </a:t>
            </a:r>
            <a:r>
              <a:rPr lang="tr-TR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many</a:t>
            </a:r>
            <a:r>
              <a:rPr lang="tr-TR" sz="20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tr-TR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pages</a:t>
            </a:r>
            <a:r>
              <a:rPr lang="tr-TR" sz="2000" dirty="0">
                <a:latin typeface="Andalus" panose="02020603050405020304" pitchFamily="18" charset="-78"/>
                <a:cs typeface="Andalus" panose="02020603050405020304" pitchFamily="18" charset="-78"/>
              </a:rPr>
              <a:t> as </a:t>
            </a:r>
            <a:r>
              <a:rPr lang="tr-TR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you</a:t>
            </a:r>
            <a:r>
              <a:rPr lang="tr-TR" sz="20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tr-TR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need</a:t>
            </a:r>
            <a:r>
              <a:rPr lang="tr-TR" sz="20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tr-TR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to</a:t>
            </a:r>
            <a:r>
              <a:rPr lang="tr-TR" sz="20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tr-TR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present</a:t>
            </a:r>
            <a:r>
              <a:rPr lang="tr-TR" sz="20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tr-TR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your</a:t>
            </a:r>
            <a:r>
              <a:rPr lang="tr-TR" sz="20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tr-TR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custom</a:t>
            </a:r>
            <a:r>
              <a:rPr lang="tr-TR" sz="20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tr-TR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section</a:t>
            </a:r>
            <a:endParaRPr lang="tr-TR" sz="20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algn="just"/>
            <a:endParaRPr lang="tr-TR" sz="20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algn="just"/>
            <a:r>
              <a:rPr lang="tr-TR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You</a:t>
            </a:r>
            <a:r>
              <a:rPr lang="tr-TR" sz="2000" dirty="0">
                <a:latin typeface="Andalus" panose="02020603050405020304" pitchFamily="18" charset="-78"/>
                <a:cs typeface="Andalus" panose="02020603050405020304" pitchFamily="18" charset="-78"/>
              </a:rPr>
              <a:t> can </a:t>
            </a:r>
            <a:r>
              <a:rPr lang="tr-TR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add</a:t>
            </a:r>
            <a:r>
              <a:rPr lang="tr-TR" sz="20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tr-TR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new</a:t>
            </a:r>
            <a:r>
              <a:rPr lang="tr-TR" sz="20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tr-TR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sections</a:t>
            </a:r>
            <a:r>
              <a:rPr lang="tr-TR" sz="20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tr-TR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and</a:t>
            </a:r>
            <a:r>
              <a:rPr lang="tr-TR" sz="20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tr-TR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rename</a:t>
            </a:r>
            <a:r>
              <a:rPr lang="tr-TR" sz="20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tr-TR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any</a:t>
            </a:r>
            <a:r>
              <a:rPr lang="tr-TR" sz="20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tr-TR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section</a:t>
            </a:r>
            <a:r>
              <a:rPr lang="tr-TR" sz="20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tr-TR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so</a:t>
            </a:r>
            <a:r>
              <a:rPr lang="tr-TR" sz="2000" dirty="0">
                <a:latin typeface="Andalus" panose="02020603050405020304" pitchFamily="18" charset="-78"/>
                <a:cs typeface="Andalus" panose="02020603050405020304" pitchFamily="18" charset="-78"/>
              </a:rPr>
              <a:t> as </a:t>
            </a:r>
            <a:r>
              <a:rPr lang="tr-TR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to</a:t>
            </a:r>
            <a:r>
              <a:rPr lang="tr-TR" sz="2000" dirty="0">
                <a:latin typeface="Andalus" panose="02020603050405020304" pitchFamily="18" charset="-78"/>
                <a:cs typeface="Andalus" panose="02020603050405020304" pitchFamily="18" charset="-78"/>
              </a:rPr>
              <a:t> fit in </a:t>
            </a:r>
            <a:r>
              <a:rPr lang="tr-TR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your</a:t>
            </a:r>
            <a:r>
              <a:rPr lang="tr-TR" sz="20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tr-TR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needs</a:t>
            </a:r>
            <a:endParaRPr lang="en-US" sz="2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56420" y="304800"/>
            <a:ext cx="9835579" cy="1143000"/>
          </a:xfrm>
        </p:spPr>
        <p:txBody>
          <a:bodyPr/>
          <a:lstStyle/>
          <a:p>
            <a:pPr algn="l"/>
            <a:r>
              <a:rPr lang="tr-TR" dirty="0" err="1"/>
              <a:t>Another</a:t>
            </a:r>
            <a:r>
              <a:rPr lang="tr-TR" dirty="0"/>
              <a:t> </a:t>
            </a:r>
            <a:r>
              <a:rPr lang="tr-TR" dirty="0" err="1"/>
              <a:t>Section</a:t>
            </a:r>
            <a:endParaRPr lang="en-US" dirty="0"/>
          </a:p>
        </p:txBody>
      </p:sp>
      <p:grpSp>
        <p:nvGrpSpPr>
          <p:cNvPr id="50" name="PptLabsAgenda_&amp;^@BeamShapeMainGroup_&amp;^@20211008143922868411"/>
          <p:cNvGrpSpPr/>
          <p:nvPr/>
        </p:nvGrpSpPr>
        <p:grpSpPr>
          <a:xfrm>
            <a:off x="-1" y="188640"/>
            <a:ext cx="2284184" cy="6669360"/>
            <a:chOff x="-1" y="188640"/>
            <a:chExt cx="2284184" cy="6669360"/>
          </a:xfrm>
        </p:grpSpPr>
        <p:pic>
          <p:nvPicPr>
            <p:cNvPr id="51" name="Graphic 20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465D99A5-49CC-4F98-8EAA-6E8654B59E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5060" y="5978113"/>
              <a:ext cx="360000" cy="350000"/>
            </a:xfrm>
            <a:prstGeom prst="rect">
              <a:avLst/>
            </a:prstGeom>
          </p:spPr>
        </p:pic>
        <p:pic>
          <p:nvPicPr>
            <p:cNvPr id="52" name="Graphic 19">
              <a:hlinkClick r:id="rId4" action="ppaction://hlinksldjump"/>
              <a:extLst>
                <a:ext uri="{FF2B5EF4-FFF2-40B4-BE49-F238E27FC236}">
                  <a16:creationId xmlns:a16="http://schemas.microsoft.com/office/drawing/2014/main" id="{5733500A-3778-4269-B3CC-D2BAAE614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572" y="5971011"/>
              <a:ext cx="360000" cy="350000"/>
            </a:xfrm>
            <a:prstGeom prst="rect">
              <a:avLst/>
            </a:prstGeom>
          </p:spPr>
        </p:pic>
        <p:pic>
          <p:nvPicPr>
            <p:cNvPr id="53" name="Graphic 21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65D99A5-49CC-4F98-8EAA-6E8654B59E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5586" y="5971011"/>
              <a:ext cx="360000" cy="350000"/>
            </a:xfrm>
            <a:prstGeom prst="rect">
              <a:avLst/>
            </a:prstGeom>
          </p:spPr>
        </p:pic>
        <p:sp>
          <p:nvSpPr>
            <p:cNvPr id="54" name="PptLabsAgenda_&amp;^@BeamShapeBackground_&amp;^@2020112014502751890"/>
            <p:cNvSpPr/>
            <p:nvPr/>
          </p:nvSpPr>
          <p:spPr bwMode="auto">
            <a:xfrm>
              <a:off x="-1" y="188640"/>
              <a:ext cx="2284184" cy="6669360"/>
            </a:xfrm>
            <a:prstGeom prst="rect">
              <a:avLst/>
            </a:prstGeom>
            <a:solidFill>
              <a:schemeClr val="accent4">
                <a:lumMod val="50000"/>
                <a:alpha val="3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5" name="Oval 54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B4992DA4-68D2-4D47-A3F7-164D36C631EE}"/>
                </a:ext>
              </a:extLst>
            </p:cNvPr>
            <p:cNvSpPr/>
            <p:nvPr/>
          </p:nvSpPr>
          <p:spPr>
            <a:xfrm>
              <a:off x="216961" y="5910696"/>
              <a:ext cx="484079" cy="470632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>
              <a:glow rad="63500">
                <a:schemeClr val="accent4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6" name="Oval 5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C7B8048A-AB43-4871-98BB-54F006037E16}"/>
                </a:ext>
              </a:extLst>
            </p:cNvPr>
            <p:cNvSpPr/>
            <p:nvPr/>
          </p:nvSpPr>
          <p:spPr>
            <a:xfrm>
              <a:off x="1515962" y="5910694"/>
              <a:ext cx="484079" cy="470632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>
              <a:glow rad="63500">
                <a:schemeClr val="accent4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7" name="Oval 56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B4992DA4-68D2-4D47-A3F7-164D36C631EE}"/>
                </a:ext>
              </a:extLst>
            </p:cNvPr>
            <p:cNvSpPr/>
            <p:nvPr/>
          </p:nvSpPr>
          <p:spPr>
            <a:xfrm>
              <a:off x="263352" y="548680"/>
              <a:ext cx="1713216" cy="1689268"/>
            </a:xfrm>
            <a:prstGeom prst="ellipse">
              <a:avLst/>
            </a:prstGeom>
            <a:blipFill dpi="0" rotWithShape="1">
              <a:blip r:embed="rId6"/>
              <a:srcRect/>
              <a:stretch>
                <a:fillRect l="7000" t="10000" r="2000" b="20000"/>
              </a:stretch>
            </a:blip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8" name="PptLabsAgenda_&amp;^@BeamShapeText_&amp;^@Outline_2"/>
            <p:cNvSpPr txBox="1"/>
            <p:nvPr/>
          </p:nvSpPr>
          <p:spPr>
            <a:xfrm>
              <a:off x="1061" y="2721114"/>
              <a:ext cx="813043" cy="374013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lvl="0">
                <a:lnSpc>
                  <a:spcPct val="150000"/>
                </a:lnSpc>
                <a:spcAft>
                  <a:spcPts val="1200"/>
                </a:spcAft>
              </a:pPr>
              <a:r>
                <a:rPr lang="en-US" sz="1400" dirty="0">
                  <a:uFill>
                    <a:solidFill>
                      <a:prstClr val="white"/>
                    </a:solidFill>
                  </a:uFill>
                  <a:latin typeface="Arial Rounded MT Bold" panose="020B0604020202020204" charset="0"/>
                </a:rPr>
                <a:t>Outline</a:t>
              </a:r>
            </a:p>
          </p:txBody>
        </p:sp>
        <p:sp>
          <p:nvSpPr>
            <p:cNvPr id="59" name="PptLabsAgenda_&amp;^@BeamShapeText_&amp;^@Introduction_3"/>
            <p:cNvSpPr txBox="1"/>
            <p:nvPr/>
          </p:nvSpPr>
          <p:spPr>
            <a:xfrm>
              <a:off x="1061" y="3070933"/>
              <a:ext cx="1253420" cy="307777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lvl="0"/>
              <a:r>
                <a:rPr lang="en-US" sz="1400" dirty="0">
                  <a:solidFill>
                    <a:prstClr val="black"/>
                  </a:solidFill>
                  <a:latin typeface="Arial Rounded MT Bold" panose="020B0604020202020204" charset="0"/>
                </a:rPr>
                <a:t>Introduction</a:t>
              </a:r>
            </a:p>
          </p:txBody>
        </p:sp>
        <p:sp>
          <p:nvSpPr>
            <p:cNvPr id="60" name="PptLabsAgenda_&amp;^@BeamShapeText_&amp;^@Materials and Method_4"/>
            <p:cNvSpPr txBox="1"/>
            <p:nvPr/>
          </p:nvSpPr>
          <p:spPr>
            <a:xfrm>
              <a:off x="1061" y="3420752"/>
              <a:ext cx="2057294" cy="307777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lvl="0"/>
              <a:r>
                <a:rPr lang="en-US" sz="1400" dirty="0">
                  <a:solidFill>
                    <a:prstClr val="black"/>
                  </a:solidFill>
                  <a:latin typeface="Arial Rounded MT Bold" panose="020B0604020202020204" charset="0"/>
                </a:rPr>
                <a:t>Materials and Method</a:t>
              </a:r>
            </a:p>
          </p:txBody>
        </p:sp>
        <p:sp>
          <p:nvSpPr>
            <p:cNvPr id="61" name="PptLabsAgenda_&amp;^@BeamShapeText_&amp;^@Untitled Section_5"/>
            <p:cNvSpPr txBox="1"/>
            <p:nvPr/>
          </p:nvSpPr>
          <p:spPr>
            <a:xfrm>
              <a:off x="1061" y="3770571"/>
              <a:ext cx="1584088" cy="307777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lvl="0"/>
              <a:r>
                <a:rPr lang="en-US" sz="1400" b="1" dirty="0">
                  <a:solidFill>
                    <a:schemeClr val="bg1"/>
                  </a:solidFill>
                  <a:latin typeface="Arial Rounded MT Bold" panose="020B0604020202020204" charset="0"/>
                </a:rPr>
                <a:t>Untitled Section</a:t>
              </a:r>
            </a:p>
          </p:txBody>
        </p:sp>
        <p:sp>
          <p:nvSpPr>
            <p:cNvPr id="62" name="PptLabsAgenda_&amp;^@BeamShapeText_&amp;^@Another Section_6"/>
            <p:cNvSpPr txBox="1"/>
            <p:nvPr/>
          </p:nvSpPr>
          <p:spPr>
            <a:xfrm>
              <a:off x="1061" y="4120390"/>
              <a:ext cx="1601721" cy="307777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lvl="0"/>
              <a:r>
                <a:rPr lang="en-US" sz="1400">
                  <a:solidFill>
                    <a:prstClr val="black"/>
                  </a:solidFill>
                  <a:latin typeface="Arial Rounded MT Bold" panose="020B0604020202020204" charset="0"/>
                </a:rPr>
                <a:t>Another Section</a:t>
              </a:r>
              <a:endParaRPr lang="en-US" sz="1400" dirty="0">
                <a:solidFill>
                  <a:prstClr val="black"/>
                </a:solidFill>
                <a:latin typeface="Arial Rounded MT Bold" panose="020B0604020202020204" charset="0"/>
              </a:endParaRPr>
            </a:p>
          </p:txBody>
        </p:sp>
        <p:sp>
          <p:nvSpPr>
            <p:cNvPr id="63" name="PptLabsAgenda_&amp;^@BeamShapeText_&amp;^@Results and Conclusion_7"/>
            <p:cNvSpPr txBox="1"/>
            <p:nvPr/>
          </p:nvSpPr>
          <p:spPr>
            <a:xfrm>
              <a:off x="1061" y="4470209"/>
              <a:ext cx="2227533" cy="307777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lvl="0"/>
              <a:r>
                <a:rPr lang="en-US" sz="1400" dirty="0">
                  <a:solidFill>
                    <a:prstClr val="black"/>
                  </a:solidFill>
                  <a:latin typeface="Arial Rounded MT Bold" panose="020B0604020202020204" charset="0"/>
                </a:rPr>
                <a:t>Results and Conclusion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1689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Metin kutusu 1"/>
          <p:cNvSpPr txBox="1">
            <a:spLocks noChangeArrowheads="1"/>
          </p:cNvSpPr>
          <p:nvPr/>
        </p:nvSpPr>
        <p:spPr bwMode="auto">
          <a:xfrm>
            <a:off x="2772974" y="1608445"/>
            <a:ext cx="80629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굴림" panose="020B0600000101010101" pitchFamily="34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굴림" panose="020B0600000101010101" pitchFamily="34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굴림" panose="020B0600000101010101" pitchFamily="34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굴림" panose="020B0600000101010101" pitchFamily="34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굴림" panose="020B0600000101010101" pitchFamily="34" charset="-127"/>
              </a:defRPr>
            </a:lvl9pPr>
          </a:lstStyle>
          <a:p>
            <a:pPr marL="0" algn="just"/>
            <a:r>
              <a:rPr lang="tr-TR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Your</a:t>
            </a:r>
            <a:r>
              <a:rPr lang="tr-TR" sz="20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tr-TR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custom</a:t>
            </a:r>
            <a:r>
              <a:rPr lang="tr-TR" sz="20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tr-TR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section</a:t>
            </a:r>
            <a:r>
              <a:rPr lang="tr-TR" sz="2000" dirty="0">
                <a:latin typeface="Andalus" panose="02020603050405020304" pitchFamily="18" charset="-78"/>
                <a:cs typeface="Andalus" panose="02020603050405020304" pitchFamily="18" charset="-78"/>
              </a:rPr>
              <a:t> of </a:t>
            </a:r>
            <a:r>
              <a:rPr lang="tr-TR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your</a:t>
            </a:r>
            <a:r>
              <a:rPr lang="tr-TR" sz="20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tr-TR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choice</a:t>
            </a:r>
            <a:endParaRPr lang="tr-TR" sz="20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algn="just"/>
            <a:r>
              <a:rPr lang="tr-TR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Add</a:t>
            </a:r>
            <a:r>
              <a:rPr lang="tr-TR" sz="2000" dirty="0">
                <a:latin typeface="Andalus" panose="02020603050405020304" pitchFamily="18" charset="-78"/>
                <a:cs typeface="Andalus" panose="02020603050405020304" pitchFamily="18" charset="-78"/>
              </a:rPr>
              <a:t> as </a:t>
            </a:r>
            <a:r>
              <a:rPr lang="tr-TR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many</a:t>
            </a:r>
            <a:r>
              <a:rPr lang="tr-TR" sz="20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tr-TR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pages</a:t>
            </a:r>
            <a:r>
              <a:rPr lang="tr-TR" sz="2000" dirty="0">
                <a:latin typeface="Andalus" panose="02020603050405020304" pitchFamily="18" charset="-78"/>
                <a:cs typeface="Andalus" panose="02020603050405020304" pitchFamily="18" charset="-78"/>
              </a:rPr>
              <a:t> as </a:t>
            </a:r>
            <a:r>
              <a:rPr lang="tr-TR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you</a:t>
            </a:r>
            <a:r>
              <a:rPr lang="tr-TR" sz="20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tr-TR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need</a:t>
            </a:r>
            <a:r>
              <a:rPr lang="tr-TR" sz="20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tr-TR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to</a:t>
            </a:r>
            <a:r>
              <a:rPr lang="tr-TR" sz="20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tr-TR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present</a:t>
            </a:r>
            <a:r>
              <a:rPr lang="tr-TR" sz="20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tr-TR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your</a:t>
            </a:r>
            <a:r>
              <a:rPr lang="tr-TR" sz="20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tr-TR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custom</a:t>
            </a:r>
            <a:r>
              <a:rPr lang="tr-TR" sz="20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tr-TR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section</a:t>
            </a:r>
            <a:endParaRPr lang="tr-TR" sz="20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algn="just"/>
            <a:endParaRPr lang="tr-TR" sz="20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algn="just"/>
            <a:r>
              <a:rPr lang="tr-TR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You</a:t>
            </a:r>
            <a:r>
              <a:rPr lang="tr-TR" sz="2000" dirty="0">
                <a:latin typeface="Andalus" panose="02020603050405020304" pitchFamily="18" charset="-78"/>
                <a:cs typeface="Andalus" panose="02020603050405020304" pitchFamily="18" charset="-78"/>
              </a:rPr>
              <a:t> can </a:t>
            </a:r>
            <a:r>
              <a:rPr lang="tr-TR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add</a:t>
            </a:r>
            <a:r>
              <a:rPr lang="tr-TR" sz="20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tr-TR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new</a:t>
            </a:r>
            <a:r>
              <a:rPr lang="tr-TR" sz="20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tr-TR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sections</a:t>
            </a:r>
            <a:r>
              <a:rPr lang="tr-TR" sz="20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tr-TR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and</a:t>
            </a:r>
            <a:r>
              <a:rPr lang="tr-TR" sz="20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tr-TR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rename</a:t>
            </a:r>
            <a:r>
              <a:rPr lang="tr-TR" sz="20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tr-TR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any</a:t>
            </a:r>
            <a:r>
              <a:rPr lang="tr-TR" sz="20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tr-TR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section</a:t>
            </a:r>
            <a:r>
              <a:rPr lang="tr-TR" sz="20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tr-TR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so</a:t>
            </a:r>
            <a:r>
              <a:rPr lang="tr-TR" sz="2000" dirty="0">
                <a:latin typeface="Andalus" panose="02020603050405020304" pitchFamily="18" charset="-78"/>
                <a:cs typeface="Andalus" panose="02020603050405020304" pitchFamily="18" charset="-78"/>
              </a:rPr>
              <a:t> as </a:t>
            </a:r>
            <a:r>
              <a:rPr lang="tr-TR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to</a:t>
            </a:r>
            <a:r>
              <a:rPr lang="tr-TR" sz="2000" dirty="0">
                <a:latin typeface="Andalus" panose="02020603050405020304" pitchFamily="18" charset="-78"/>
                <a:cs typeface="Andalus" panose="02020603050405020304" pitchFamily="18" charset="-78"/>
              </a:rPr>
              <a:t> fit in </a:t>
            </a:r>
            <a:r>
              <a:rPr lang="tr-TR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your</a:t>
            </a:r>
            <a:r>
              <a:rPr lang="tr-TR" sz="20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tr-TR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needs</a:t>
            </a:r>
            <a:endParaRPr lang="en-US" sz="2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56420" y="304800"/>
            <a:ext cx="9835579" cy="1143000"/>
          </a:xfrm>
        </p:spPr>
        <p:txBody>
          <a:bodyPr/>
          <a:lstStyle/>
          <a:p>
            <a:pPr algn="l"/>
            <a:r>
              <a:rPr lang="tr-TR" dirty="0" err="1"/>
              <a:t>Another</a:t>
            </a:r>
            <a:r>
              <a:rPr lang="tr-TR" dirty="0"/>
              <a:t> </a:t>
            </a:r>
            <a:r>
              <a:rPr lang="tr-TR" dirty="0" err="1"/>
              <a:t>Section</a:t>
            </a:r>
            <a:endParaRPr lang="en-US" dirty="0"/>
          </a:p>
        </p:txBody>
      </p:sp>
      <p:grpSp>
        <p:nvGrpSpPr>
          <p:cNvPr id="50" name="PptLabsAgenda_&amp;^@BeamShapeMainGroup_&amp;^@20211008143922868411"/>
          <p:cNvGrpSpPr/>
          <p:nvPr/>
        </p:nvGrpSpPr>
        <p:grpSpPr>
          <a:xfrm>
            <a:off x="-1" y="188640"/>
            <a:ext cx="2284184" cy="6669360"/>
            <a:chOff x="-1" y="188640"/>
            <a:chExt cx="2284184" cy="6669360"/>
          </a:xfrm>
        </p:grpSpPr>
        <p:pic>
          <p:nvPicPr>
            <p:cNvPr id="51" name="Graphic 20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465D99A5-49CC-4F98-8EAA-6E8654B59E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5060" y="5978113"/>
              <a:ext cx="360000" cy="350000"/>
            </a:xfrm>
            <a:prstGeom prst="rect">
              <a:avLst/>
            </a:prstGeom>
          </p:spPr>
        </p:pic>
        <p:pic>
          <p:nvPicPr>
            <p:cNvPr id="52" name="Graphic 19">
              <a:hlinkClick r:id="rId4" action="ppaction://hlinksldjump"/>
              <a:extLst>
                <a:ext uri="{FF2B5EF4-FFF2-40B4-BE49-F238E27FC236}">
                  <a16:creationId xmlns:a16="http://schemas.microsoft.com/office/drawing/2014/main" id="{5733500A-3778-4269-B3CC-D2BAAE614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572" y="5971011"/>
              <a:ext cx="360000" cy="350000"/>
            </a:xfrm>
            <a:prstGeom prst="rect">
              <a:avLst/>
            </a:prstGeom>
          </p:spPr>
        </p:pic>
        <p:pic>
          <p:nvPicPr>
            <p:cNvPr id="53" name="Graphic 21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65D99A5-49CC-4F98-8EAA-6E8654B59E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5586" y="5971011"/>
              <a:ext cx="360000" cy="350000"/>
            </a:xfrm>
            <a:prstGeom prst="rect">
              <a:avLst/>
            </a:prstGeom>
          </p:spPr>
        </p:pic>
        <p:sp>
          <p:nvSpPr>
            <p:cNvPr id="54" name="PptLabsAgenda_&amp;^@BeamShapeBackground_&amp;^@2020112014502751890"/>
            <p:cNvSpPr/>
            <p:nvPr/>
          </p:nvSpPr>
          <p:spPr bwMode="auto">
            <a:xfrm>
              <a:off x="-1" y="188640"/>
              <a:ext cx="2284184" cy="6669360"/>
            </a:xfrm>
            <a:prstGeom prst="rect">
              <a:avLst/>
            </a:prstGeom>
            <a:solidFill>
              <a:schemeClr val="accent4">
                <a:lumMod val="50000"/>
                <a:alpha val="3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5" name="Oval 54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B4992DA4-68D2-4D47-A3F7-164D36C631EE}"/>
                </a:ext>
              </a:extLst>
            </p:cNvPr>
            <p:cNvSpPr/>
            <p:nvPr/>
          </p:nvSpPr>
          <p:spPr>
            <a:xfrm>
              <a:off x="216961" y="5910696"/>
              <a:ext cx="484079" cy="470632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>
              <a:glow rad="63500">
                <a:schemeClr val="accent4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6" name="Oval 5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C7B8048A-AB43-4871-98BB-54F006037E16}"/>
                </a:ext>
              </a:extLst>
            </p:cNvPr>
            <p:cNvSpPr/>
            <p:nvPr/>
          </p:nvSpPr>
          <p:spPr>
            <a:xfrm>
              <a:off x="1515962" y="5910694"/>
              <a:ext cx="484079" cy="470632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>
              <a:glow rad="63500">
                <a:schemeClr val="accent4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7" name="Oval 56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B4992DA4-68D2-4D47-A3F7-164D36C631EE}"/>
                </a:ext>
              </a:extLst>
            </p:cNvPr>
            <p:cNvSpPr/>
            <p:nvPr/>
          </p:nvSpPr>
          <p:spPr>
            <a:xfrm>
              <a:off x="263352" y="548680"/>
              <a:ext cx="1713216" cy="1689268"/>
            </a:xfrm>
            <a:prstGeom prst="ellipse">
              <a:avLst/>
            </a:prstGeom>
            <a:blipFill dpi="0" rotWithShape="1">
              <a:blip r:embed="rId6"/>
              <a:srcRect/>
              <a:stretch>
                <a:fillRect l="7000" t="10000" r="2000" b="20000"/>
              </a:stretch>
            </a:blip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8" name="PptLabsAgenda_&amp;^@BeamShapeText_&amp;^@Outline_2"/>
            <p:cNvSpPr txBox="1"/>
            <p:nvPr/>
          </p:nvSpPr>
          <p:spPr>
            <a:xfrm>
              <a:off x="1061" y="2721114"/>
              <a:ext cx="813043" cy="374013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lvl="0">
                <a:lnSpc>
                  <a:spcPct val="150000"/>
                </a:lnSpc>
                <a:spcAft>
                  <a:spcPts val="1200"/>
                </a:spcAft>
              </a:pPr>
              <a:r>
                <a:rPr lang="en-US" sz="1400" dirty="0">
                  <a:uFill>
                    <a:solidFill>
                      <a:prstClr val="white"/>
                    </a:solidFill>
                  </a:uFill>
                  <a:latin typeface="Arial Rounded MT Bold" panose="020B0604020202020204" charset="0"/>
                </a:rPr>
                <a:t>Outline</a:t>
              </a:r>
            </a:p>
          </p:txBody>
        </p:sp>
        <p:sp>
          <p:nvSpPr>
            <p:cNvPr id="59" name="PptLabsAgenda_&amp;^@BeamShapeText_&amp;^@Introduction_3"/>
            <p:cNvSpPr txBox="1"/>
            <p:nvPr/>
          </p:nvSpPr>
          <p:spPr>
            <a:xfrm>
              <a:off x="1061" y="3070933"/>
              <a:ext cx="1253420" cy="307777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lvl="0"/>
              <a:r>
                <a:rPr lang="en-US" sz="1400" dirty="0">
                  <a:solidFill>
                    <a:prstClr val="black"/>
                  </a:solidFill>
                  <a:latin typeface="Arial Rounded MT Bold" panose="020B0604020202020204" charset="0"/>
                </a:rPr>
                <a:t>Introduction</a:t>
              </a:r>
            </a:p>
          </p:txBody>
        </p:sp>
        <p:sp>
          <p:nvSpPr>
            <p:cNvPr id="60" name="PptLabsAgenda_&amp;^@BeamShapeText_&amp;^@Materials and Method_4"/>
            <p:cNvSpPr txBox="1"/>
            <p:nvPr/>
          </p:nvSpPr>
          <p:spPr>
            <a:xfrm>
              <a:off x="1061" y="3420752"/>
              <a:ext cx="2057294" cy="307777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lvl="0"/>
              <a:r>
                <a:rPr lang="en-US" sz="1400" dirty="0">
                  <a:solidFill>
                    <a:prstClr val="black"/>
                  </a:solidFill>
                  <a:latin typeface="Arial Rounded MT Bold" panose="020B0604020202020204" charset="0"/>
                </a:rPr>
                <a:t>Materials and Method</a:t>
              </a:r>
            </a:p>
          </p:txBody>
        </p:sp>
        <p:sp>
          <p:nvSpPr>
            <p:cNvPr id="61" name="PptLabsAgenda_&amp;^@BeamShapeText_&amp;^@Untitled Section_5"/>
            <p:cNvSpPr txBox="1"/>
            <p:nvPr/>
          </p:nvSpPr>
          <p:spPr>
            <a:xfrm>
              <a:off x="1061" y="3770571"/>
              <a:ext cx="1584088" cy="307777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lvl="0"/>
              <a:r>
                <a:rPr lang="en-US" sz="1400" dirty="0">
                  <a:solidFill>
                    <a:prstClr val="black"/>
                  </a:solidFill>
                  <a:latin typeface="Arial Rounded MT Bold" panose="020B0604020202020204" charset="0"/>
                </a:rPr>
                <a:t>Untitled Section</a:t>
              </a:r>
            </a:p>
          </p:txBody>
        </p:sp>
        <p:sp>
          <p:nvSpPr>
            <p:cNvPr id="62" name="PptLabsAgenda_&amp;^@BeamShapeText_&amp;^@Another Section_6"/>
            <p:cNvSpPr txBox="1"/>
            <p:nvPr/>
          </p:nvSpPr>
          <p:spPr>
            <a:xfrm>
              <a:off x="1061" y="4120390"/>
              <a:ext cx="1601721" cy="307777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lvl="0"/>
              <a:r>
                <a:rPr lang="en-US" sz="1400" b="1" dirty="0">
                  <a:solidFill>
                    <a:schemeClr val="bg1"/>
                  </a:solidFill>
                  <a:latin typeface="Arial Rounded MT Bold" panose="020B0604020202020204" charset="0"/>
                </a:rPr>
                <a:t>Another Section</a:t>
              </a:r>
            </a:p>
          </p:txBody>
        </p:sp>
        <p:sp>
          <p:nvSpPr>
            <p:cNvPr id="63" name="PptLabsAgenda_&amp;^@BeamShapeText_&amp;^@Results and Conclusion_7"/>
            <p:cNvSpPr txBox="1"/>
            <p:nvPr/>
          </p:nvSpPr>
          <p:spPr>
            <a:xfrm>
              <a:off x="1061" y="4470209"/>
              <a:ext cx="2227533" cy="307777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lvl="0"/>
              <a:r>
                <a:rPr lang="en-US" sz="1400" dirty="0">
                  <a:solidFill>
                    <a:prstClr val="black"/>
                  </a:solidFill>
                  <a:latin typeface="Arial Rounded MT Bold" panose="020B0604020202020204" charset="0"/>
                </a:rPr>
                <a:t>Results and Conclusion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5301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Metin kutusu 1"/>
          <p:cNvSpPr txBox="1">
            <a:spLocks noChangeArrowheads="1"/>
          </p:cNvSpPr>
          <p:nvPr/>
        </p:nvSpPr>
        <p:spPr bwMode="auto">
          <a:xfrm>
            <a:off x="2772974" y="1608445"/>
            <a:ext cx="80629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굴림" panose="020B0600000101010101" pitchFamily="34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굴림" panose="020B0600000101010101" pitchFamily="34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굴림" panose="020B0600000101010101" pitchFamily="34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굴림" panose="020B0600000101010101" pitchFamily="34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굴림" panose="020B0600000101010101" pitchFamily="34" charset="-127"/>
              </a:defRPr>
            </a:lvl9pPr>
          </a:lstStyle>
          <a:p>
            <a:pPr marL="0" algn="just"/>
            <a:r>
              <a:rPr lang="tr-TR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Your</a:t>
            </a:r>
            <a:r>
              <a:rPr lang="tr-TR" sz="20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tr-TR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results</a:t>
            </a:r>
            <a:r>
              <a:rPr lang="tr-TR" sz="20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tr-TR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and</a:t>
            </a:r>
            <a:r>
              <a:rPr lang="tr-TR" sz="20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tr-TR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discussion</a:t>
            </a:r>
            <a:endParaRPr lang="tr-TR" sz="20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algn="just"/>
            <a:r>
              <a:rPr lang="tr-TR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Add</a:t>
            </a:r>
            <a:r>
              <a:rPr lang="tr-TR" sz="2000" dirty="0">
                <a:latin typeface="Andalus" panose="02020603050405020304" pitchFamily="18" charset="-78"/>
                <a:cs typeface="Andalus" panose="02020603050405020304" pitchFamily="18" charset="-78"/>
              </a:rPr>
              <a:t> as </a:t>
            </a:r>
            <a:r>
              <a:rPr lang="tr-TR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many</a:t>
            </a:r>
            <a:r>
              <a:rPr lang="tr-TR" sz="20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tr-TR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pages</a:t>
            </a:r>
            <a:r>
              <a:rPr lang="tr-TR" sz="2000" dirty="0">
                <a:latin typeface="Andalus" panose="02020603050405020304" pitchFamily="18" charset="-78"/>
                <a:cs typeface="Andalus" panose="02020603050405020304" pitchFamily="18" charset="-78"/>
              </a:rPr>
              <a:t> as </a:t>
            </a:r>
            <a:r>
              <a:rPr lang="tr-TR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you</a:t>
            </a:r>
            <a:r>
              <a:rPr lang="tr-TR" sz="20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tr-TR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need</a:t>
            </a:r>
            <a:r>
              <a:rPr lang="tr-TR" sz="20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tr-TR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to</a:t>
            </a:r>
            <a:r>
              <a:rPr lang="tr-TR" sz="20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tr-TR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present</a:t>
            </a:r>
            <a:r>
              <a:rPr lang="tr-TR" sz="20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tr-TR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your</a:t>
            </a:r>
            <a:r>
              <a:rPr lang="tr-TR" sz="20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tr-TR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results</a:t>
            </a:r>
            <a:endParaRPr lang="en-US" sz="2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56420" y="304800"/>
            <a:ext cx="9835579" cy="1143000"/>
          </a:xfrm>
        </p:spPr>
        <p:txBody>
          <a:bodyPr/>
          <a:lstStyle/>
          <a:p>
            <a:pPr algn="l"/>
            <a:r>
              <a:rPr lang="tr-TR" dirty="0" err="1"/>
              <a:t>Results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Discussion</a:t>
            </a:r>
            <a:endParaRPr lang="en-US" dirty="0"/>
          </a:p>
        </p:txBody>
      </p:sp>
      <p:grpSp>
        <p:nvGrpSpPr>
          <p:cNvPr id="64" name="PptLabsAgenda_&amp;^@BeamShapeMainGroup_&amp;^@20211008143922868411"/>
          <p:cNvGrpSpPr/>
          <p:nvPr/>
        </p:nvGrpSpPr>
        <p:grpSpPr>
          <a:xfrm>
            <a:off x="-1" y="188640"/>
            <a:ext cx="2284184" cy="6669360"/>
            <a:chOff x="-1" y="188640"/>
            <a:chExt cx="2284184" cy="6669360"/>
          </a:xfrm>
        </p:grpSpPr>
        <p:pic>
          <p:nvPicPr>
            <p:cNvPr id="65" name="Graphic 20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465D99A5-49CC-4F98-8EAA-6E8654B59E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5060" y="5978113"/>
              <a:ext cx="360000" cy="350000"/>
            </a:xfrm>
            <a:prstGeom prst="rect">
              <a:avLst/>
            </a:prstGeom>
          </p:spPr>
        </p:pic>
        <p:pic>
          <p:nvPicPr>
            <p:cNvPr id="66" name="Graphic 19">
              <a:hlinkClick r:id="rId4" action="ppaction://hlinksldjump"/>
              <a:extLst>
                <a:ext uri="{FF2B5EF4-FFF2-40B4-BE49-F238E27FC236}">
                  <a16:creationId xmlns:a16="http://schemas.microsoft.com/office/drawing/2014/main" id="{5733500A-3778-4269-B3CC-D2BAAE614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572" y="5971011"/>
              <a:ext cx="360000" cy="350000"/>
            </a:xfrm>
            <a:prstGeom prst="rect">
              <a:avLst/>
            </a:prstGeom>
          </p:spPr>
        </p:pic>
        <p:pic>
          <p:nvPicPr>
            <p:cNvPr id="67" name="Graphic 21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65D99A5-49CC-4F98-8EAA-6E8654B59E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5586" y="5971011"/>
              <a:ext cx="360000" cy="350000"/>
            </a:xfrm>
            <a:prstGeom prst="rect">
              <a:avLst/>
            </a:prstGeom>
          </p:spPr>
        </p:pic>
        <p:sp>
          <p:nvSpPr>
            <p:cNvPr id="68" name="PptLabsAgenda_&amp;^@BeamShapeBackground_&amp;^@2020112014502751890"/>
            <p:cNvSpPr/>
            <p:nvPr/>
          </p:nvSpPr>
          <p:spPr bwMode="auto">
            <a:xfrm>
              <a:off x="-1" y="188640"/>
              <a:ext cx="2284184" cy="6669360"/>
            </a:xfrm>
            <a:prstGeom prst="rect">
              <a:avLst/>
            </a:prstGeom>
            <a:solidFill>
              <a:schemeClr val="accent4">
                <a:lumMod val="50000"/>
                <a:alpha val="3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9" name="Oval 68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B4992DA4-68D2-4D47-A3F7-164D36C631EE}"/>
                </a:ext>
              </a:extLst>
            </p:cNvPr>
            <p:cNvSpPr/>
            <p:nvPr/>
          </p:nvSpPr>
          <p:spPr>
            <a:xfrm>
              <a:off x="216961" y="5910696"/>
              <a:ext cx="484079" cy="470632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>
              <a:glow rad="63500">
                <a:schemeClr val="accent4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0" name="Oval 6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C7B8048A-AB43-4871-98BB-54F006037E16}"/>
                </a:ext>
              </a:extLst>
            </p:cNvPr>
            <p:cNvSpPr/>
            <p:nvPr/>
          </p:nvSpPr>
          <p:spPr>
            <a:xfrm>
              <a:off x="1515962" y="5910694"/>
              <a:ext cx="484079" cy="470632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>
              <a:glow rad="63500">
                <a:schemeClr val="accent4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1" name="Oval 70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B4992DA4-68D2-4D47-A3F7-164D36C631EE}"/>
                </a:ext>
              </a:extLst>
            </p:cNvPr>
            <p:cNvSpPr/>
            <p:nvPr/>
          </p:nvSpPr>
          <p:spPr>
            <a:xfrm>
              <a:off x="263352" y="548680"/>
              <a:ext cx="1713216" cy="1689268"/>
            </a:xfrm>
            <a:prstGeom prst="ellipse">
              <a:avLst/>
            </a:prstGeom>
            <a:blipFill dpi="0" rotWithShape="1">
              <a:blip r:embed="rId6"/>
              <a:srcRect/>
              <a:stretch>
                <a:fillRect l="7000" t="10000" r="2000" b="20000"/>
              </a:stretch>
            </a:blip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2" name="PptLabsAgenda_&amp;^@BeamShapeText_&amp;^@Outline_2"/>
            <p:cNvSpPr txBox="1"/>
            <p:nvPr/>
          </p:nvSpPr>
          <p:spPr>
            <a:xfrm>
              <a:off x="1061" y="2721114"/>
              <a:ext cx="813043" cy="374013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lvl="0">
                <a:lnSpc>
                  <a:spcPct val="150000"/>
                </a:lnSpc>
                <a:spcAft>
                  <a:spcPts val="1200"/>
                </a:spcAft>
              </a:pPr>
              <a:r>
                <a:rPr lang="en-US" sz="1400" dirty="0">
                  <a:uFill>
                    <a:solidFill>
                      <a:prstClr val="white"/>
                    </a:solidFill>
                  </a:uFill>
                  <a:latin typeface="Arial Rounded MT Bold" panose="020B0604020202020204" charset="0"/>
                </a:rPr>
                <a:t>Outline</a:t>
              </a:r>
            </a:p>
          </p:txBody>
        </p:sp>
        <p:sp>
          <p:nvSpPr>
            <p:cNvPr id="73" name="PptLabsAgenda_&amp;^@BeamShapeText_&amp;^@Introduction_3"/>
            <p:cNvSpPr txBox="1"/>
            <p:nvPr/>
          </p:nvSpPr>
          <p:spPr>
            <a:xfrm>
              <a:off x="1061" y="3070933"/>
              <a:ext cx="1253420" cy="307777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lvl="0"/>
              <a:r>
                <a:rPr lang="en-US" sz="1400" dirty="0">
                  <a:solidFill>
                    <a:prstClr val="black"/>
                  </a:solidFill>
                  <a:latin typeface="Arial Rounded MT Bold" panose="020B0604020202020204" charset="0"/>
                </a:rPr>
                <a:t>Introduction</a:t>
              </a:r>
            </a:p>
          </p:txBody>
        </p:sp>
        <p:sp>
          <p:nvSpPr>
            <p:cNvPr id="74" name="PptLabsAgenda_&amp;^@BeamShapeText_&amp;^@Materials and Method_4"/>
            <p:cNvSpPr txBox="1"/>
            <p:nvPr/>
          </p:nvSpPr>
          <p:spPr>
            <a:xfrm>
              <a:off x="1061" y="3420752"/>
              <a:ext cx="2057294" cy="307777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lvl="0"/>
              <a:r>
                <a:rPr lang="en-US" sz="1400" dirty="0">
                  <a:solidFill>
                    <a:prstClr val="black"/>
                  </a:solidFill>
                  <a:latin typeface="Arial Rounded MT Bold" panose="020B0604020202020204" charset="0"/>
                </a:rPr>
                <a:t>Materials and Method</a:t>
              </a:r>
            </a:p>
          </p:txBody>
        </p:sp>
        <p:sp>
          <p:nvSpPr>
            <p:cNvPr id="75" name="PptLabsAgenda_&amp;^@BeamShapeText_&amp;^@Untitled Section_5"/>
            <p:cNvSpPr txBox="1"/>
            <p:nvPr/>
          </p:nvSpPr>
          <p:spPr>
            <a:xfrm>
              <a:off x="1061" y="3770571"/>
              <a:ext cx="1584088" cy="307777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lvl="0"/>
              <a:r>
                <a:rPr lang="en-US" sz="1400" dirty="0">
                  <a:solidFill>
                    <a:prstClr val="black"/>
                  </a:solidFill>
                  <a:latin typeface="Arial Rounded MT Bold" panose="020B0604020202020204" charset="0"/>
                </a:rPr>
                <a:t>Untitled Section</a:t>
              </a:r>
            </a:p>
          </p:txBody>
        </p:sp>
        <p:sp>
          <p:nvSpPr>
            <p:cNvPr id="76" name="PptLabsAgenda_&amp;^@BeamShapeText_&amp;^@Another Section_6"/>
            <p:cNvSpPr txBox="1"/>
            <p:nvPr/>
          </p:nvSpPr>
          <p:spPr>
            <a:xfrm>
              <a:off x="1061" y="4120390"/>
              <a:ext cx="1601721" cy="307777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lvl="0"/>
              <a:r>
                <a:rPr lang="en-US" sz="1400">
                  <a:solidFill>
                    <a:prstClr val="black"/>
                  </a:solidFill>
                  <a:latin typeface="Arial Rounded MT Bold" panose="020B0604020202020204" charset="0"/>
                </a:rPr>
                <a:t>Another Section</a:t>
              </a:r>
              <a:endParaRPr lang="en-US" sz="1400" dirty="0">
                <a:solidFill>
                  <a:prstClr val="black"/>
                </a:solidFill>
                <a:latin typeface="Arial Rounded MT Bold" panose="020B0604020202020204" charset="0"/>
              </a:endParaRPr>
            </a:p>
          </p:txBody>
        </p:sp>
        <p:sp>
          <p:nvSpPr>
            <p:cNvPr id="77" name="PptLabsAgenda_&amp;^@BeamShapeText_&amp;^@Results and Conclusion_7"/>
            <p:cNvSpPr txBox="1"/>
            <p:nvPr/>
          </p:nvSpPr>
          <p:spPr>
            <a:xfrm>
              <a:off x="1061" y="4470209"/>
              <a:ext cx="2227533" cy="307777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lvl="0"/>
              <a:r>
                <a:rPr lang="en-US" sz="1400" b="1" dirty="0">
                  <a:solidFill>
                    <a:schemeClr val="bg1"/>
                  </a:solidFill>
                  <a:latin typeface="Arial Rounded MT Bold" panose="020B0604020202020204" charset="0"/>
                </a:rPr>
                <a:t>Results and Conclusion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0395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Metin kutusu 1"/>
          <p:cNvSpPr txBox="1">
            <a:spLocks noChangeArrowheads="1"/>
          </p:cNvSpPr>
          <p:nvPr/>
        </p:nvSpPr>
        <p:spPr bwMode="auto">
          <a:xfrm>
            <a:off x="2886542" y="1403757"/>
            <a:ext cx="77755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굴림" panose="020B0600000101010101" pitchFamily="34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굴림" panose="020B0600000101010101" pitchFamily="34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굴림" panose="020B0600000101010101" pitchFamily="34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굴림" panose="020B0600000101010101" pitchFamily="34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Rounded MT Bold" panose="020F0704030504030204" pitchFamily="34" charset="0"/>
                <a:ea typeface="굴림" panose="020B0600000101010101" pitchFamily="34" charset="-127"/>
              </a:defRPr>
            </a:lvl9pPr>
          </a:lstStyle>
          <a:p>
            <a:pPr marL="0" indent="0" algn="just"/>
            <a:r>
              <a:rPr lang="tr-TR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You</a:t>
            </a:r>
            <a:r>
              <a:rPr lang="tr-TR" sz="20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tr-TR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are</a:t>
            </a:r>
            <a:r>
              <a:rPr lang="tr-TR" sz="20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tr-TR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recommended</a:t>
            </a:r>
            <a:r>
              <a:rPr lang="tr-TR" sz="20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tr-TR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to</a:t>
            </a:r>
            <a:r>
              <a:rPr lang="tr-TR" sz="20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tr-TR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provide</a:t>
            </a:r>
            <a:r>
              <a:rPr lang="tr-TR" sz="2000" dirty="0">
                <a:latin typeface="Andalus" panose="02020603050405020304" pitchFamily="18" charset="-78"/>
                <a:cs typeface="Andalus" panose="02020603050405020304" pitchFamily="18" charset="-78"/>
              </a:rPr>
              <a:t> a </a:t>
            </a:r>
            <a:r>
              <a:rPr lang="tr-TR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brief</a:t>
            </a:r>
            <a:r>
              <a:rPr lang="tr-TR" sz="20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tr-TR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overview</a:t>
            </a:r>
            <a:r>
              <a:rPr lang="tr-TR" sz="2000" dirty="0">
                <a:latin typeface="Andalus" panose="02020603050405020304" pitchFamily="18" charset="-78"/>
                <a:cs typeface="Andalus" panose="02020603050405020304" pitchFamily="18" charset="-78"/>
              </a:rPr>
              <a:t> of </a:t>
            </a:r>
            <a:r>
              <a:rPr lang="tr-TR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your</a:t>
            </a:r>
            <a:r>
              <a:rPr lang="tr-TR" sz="20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tr-TR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presentation</a:t>
            </a:r>
            <a:r>
              <a:rPr lang="tr-TR" sz="2000" dirty="0">
                <a:latin typeface="Andalus" panose="02020603050405020304" pitchFamily="18" charset="-78"/>
                <a:cs typeface="Andalus" panose="02020603050405020304" pitchFamily="18" charset="-78"/>
              </a:rPr>
              <a:t> at </a:t>
            </a:r>
            <a:r>
              <a:rPr lang="tr-TR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the</a:t>
            </a:r>
            <a:r>
              <a:rPr lang="tr-TR" sz="20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tr-TR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end</a:t>
            </a:r>
            <a:endParaRPr lang="en-US" sz="2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56420" y="304800"/>
            <a:ext cx="9835579" cy="1143000"/>
          </a:xfrm>
        </p:spPr>
        <p:txBody>
          <a:bodyPr/>
          <a:lstStyle/>
          <a:p>
            <a:pPr algn="l"/>
            <a:r>
              <a:rPr lang="en-US" dirty="0"/>
              <a:t>Overview</a:t>
            </a:r>
          </a:p>
        </p:txBody>
      </p:sp>
      <p:grpSp>
        <p:nvGrpSpPr>
          <p:cNvPr id="50" name="PptLabsAgenda_&amp;^@BeamShapeMainGroup_&amp;^@20211008143922868411"/>
          <p:cNvGrpSpPr/>
          <p:nvPr/>
        </p:nvGrpSpPr>
        <p:grpSpPr>
          <a:xfrm>
            <a:off x="-1" y="188640"/>
            <a:ext cx="2284184" cy="6669360"/>
            <a:chOff x="-1" y="188640"/>
            <a:chExt cx="2284184" cy="6669360"/>
          </a:xfrm>
        </p:grpSpPr>
        <p:pic>
          <p:nvPicPr>
            <p:cNvPr id="51" name="Graphic 20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465D99A5-49CC-4F98-8EAA-6E8654B59E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5060" y="5978113"/>
              <a:ext cx="360000" cy="350000"/>
            </a:xfrm>
            <a:prstGeom prst="rect">
              <a:avLst/>
            </a:prstGeom>
          </p:spPr>
        </p:pic>
        <p:pic>
          <p:nvPicPr>
            <p:cNvPr id="52" name="Graphic 19">
              <a:hlinkClick r:id="rId4" action="ppaction://hlinksldjump"/>
              <a:extLst>
                <a:ext uri="{FF2B5EF4-FFF2-40B4-BE49-F238E27FC236}">
                  <a16:creationId xmlns:a16="http://schemas.microsoft.com/office/drawing/2014/main" id="{5733500A-3778-4269-B3CC-D2BAAE614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572" y="5971011"/>
              <a:ext cx="360000" cy="350000"/>
            </a:xfrm>
            <a:prstGeom prst="rect">
              <a:avLst/>
            </a:prstGeom>
          </p:spPr>
        </p:pic>
        <p:pic>
          <p:nvPicPr>
            <p:cNvPr id="53" name="Graphic 21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65D99A5-49CC-4F98-8EAA-6E8654B59E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5586" y="5971011"/>
              <a:ext cx="360000" cy="350000"/>
            </a:xfrm>
            <a:prstGeom prst="rect">
              <a:avLst/>
            </a:prstGeom>
          </p:spPr>
        </p:pic>
        <p:sp>
          <p:nvSpPr>
            <p:cNvPr id="54" name="PptLabsAgenda_&amp;^@BeamShapeBackground_&amp;^@2020112014502751890"/>
            <p:cNvSpPr/>
            <p:nvPr/>
          </p:nvSpPr>
          <p:spPr bwMode="auto">
            <a:xfrm>
              <a:off x="-1" y="188640"/>
              <a:ext cx="2284184" cy="6669360"/>
            </a:xfrm>
            <a:prstGeom prst="rect">
              <a:avLst/>
            </a:prstGeom>
            <a:solidFill>
              <a:schemeClr val="accent4">
                <a:lumMod val="50000"/>
                <a:alpha val="3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5" name="Oval 54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B4992DA4-68D2-4D47-A3F7-164D36C631EE}"/>
                </a:ext>
              </a:extLst>
            </p:cNvPr>
            <p:cNvSpPr/>
            <p:nvPr/>
          </p:nvSpPr>
          <p:spPr>
            <a:xfrm>
              <a:off x="216961" y="5910696"/>
              <a:ext cx="484079" cy="470632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>
              <a:glow rad="63500">
                <a:schemeClr val="accent4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6" name="Oval 5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C7B8048A-AB43-4871-98BB-54F006037E16}"/>
                </a:ext>
              </a:extLst>
            </p:cNvPr>
            <p:cNvSpPr/>
            <p:nvPr/>
          </p:nvSpPr>
          <p:spPr>
            <a:xfrm>
              <a:off x="1515962" y="5910694"/>
              <a:ext cx="484079" cy="470632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>
              <a:glow rad="63500">
                <a:schemeClr val="accent4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7" name="Oval 56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B4992DA4-68D2-4D47-A3F7-164D36C631EE}"/>
                </a:ext>
              </a:extLst>
            </p:cNvPr>
            <p:cNvSpPr/>
            <p:nvPr/>
          </p:nvSpPr>
          <p:spPr>
            <a:xfrm>
              <a:off x="263352" y="548680"/>
              <a:ext cx="1713216" cy="1689268"/>
            </a:xfrm>
            <a:prstGeom prst="ellipse">
              <a:avLst/>
            </a:prstGeom>
            <a:blipFill dpi="0" rotWithShape="1">
              <a:blip r:embed="rId6"/>
              <a:srcRect/>
              <a:stretch>
                <a:fillRect l="7000" t="10000" r="2000" b="20000"/>
              </a:stretch>
            </a:blip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8" name="PptLabsAgenda_&amp;^@BeamShapeText_&amp;^@Outline_2"/>
            <p:cNvSpPr txBox="1"/>
            <p:nvPr/>
          </p:nvSpPr>
          <p:spPr>
            <a:xfrm>
              <a:off x="1061" y="2721114"/>
              <a:ext cx="813043" cy="374013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lvl="0">
                <a:lnSpc>
                  <a:spcPct val="150000"/>
                </a:lnSpc>
                <a:spcAft>
                  <a:spcPts val="1200"/>
                </a:spcAft>
              </a:pPr>
              <a:r>
                <a:rPr lang="en-US" sz="1400" dirty="0">
                  <a:uFill>
                    <a:solidFill>
                      <a:prstClr val="white"/>
                    </a:solidFill>
                  </a:uFill>
                  <a:latin typeface="Arial Rounded MT Bold" panose="020B0604020202020204" charset="0"/>
                </a:rPr>
                <a:t>Outline</a:t>
              </a:r>
            </a:p>
          </p:txBody>
        </p:sp>
        <p:sp>
          <p:nvSpPr>
            <p:cNvPr id="59" name="PptLabsAgenda_&amp;^@BeamShapeText_&amp;^@Introduction_3"/>
            <p:cNvSpPr txBox="1"/>
            <p:nvPr/>
          </p:nvSpPr>
          <p:spPr>
            <a:xfrm>
              <a:off x="1061" y="3070933"/>
              <a:ext cx="1253420" cy="307777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lvl="0"/>
              <a:r>
                <a:rPr lang="en-US" sz="1400" dirty="0">
                  <a:solidFill>
                    <a:prstClr val="black"/>
                  </a:solidFill>
                  <a:latin typeface="Arial Rounded MT Bold" panose="020B0604020202020204" charset="0"/>
                </a:rPr>
                <a:t>Introduction</a:t>
              </a:r>
            </a:p>
          </p:txBody>
        </p:sp>
        <p:sp>
          <p:nvSpPr>
            <p:cNvPr id="60" name="PptLabsAgenda_&amp;^@BeamShapeText_&amp;^@Materials and Method_4"/>
            <p:cNvSpPr txBox="1"/>
            <p:nvPr/>
          </p:nvSpPr>
          <p:spPr>
            <a:xfrm>
              <a:off x="1061" y="3420752"/>
              <a:ext cx="2057294" cy="307777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lvl="0"/>
              <a:r>
                <a:rPr lang="en-US" sz="1400" dirty="0">
                  <a:solidFill>
                    <a:prstClr val="black"/>
                  </a:solidFill>
                  <a:latin typeface="Arial Rounded MT Bold" panose="020B0604020202020204" charset="0"/>
                </a:rPr>
                <a:t>Materials and Method</a:t>
              </a:r>
            </a:p>
          </p:txBody>
        </p:sp>
        <p:sp>
          <p:nvSpPr>
            <p:cNvPr id="61" name="PptLabsAgenda_&amp;^@BeamShapeText_&amp;^@Untitled Section_5"/>
            <p:cNvSpPr txBox="1"/>
            <p:nvPr/>
          </p:nvSpPr>
          <p:spPr>
            <a:xfrm>
              <a:off x="1061" y="3770571"/>
              <a:ext cx="1584088" cy="307777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lvl="0"/>
              <a:r>
                <a:rPr lang="en-US" sz="1400" dirty="0">
                  <a:solidFill>
                    <a:prstClr val="black"/>
                  </a:solidFill>
                  <a:latin typeface="Arial Rounded MT Bold" panose="020B0604020202020204" charset="0"/>
                </a:rPr>
                <a:t>Untitled Section</a:t>
              </a:r>
            </a:p>
          </p:txBody>
        </p:sp>
        <p:sp>
          <p:nvSpPr>
            <p:cNvPr id="62" name="PptLabsAgenda_&amp;^@BeamShapeText_&amp;^@Another Section_6"/>
            <p:cNvSpPr txBox="1"/>
            <p:nvPr/>
          </p:nvSpPr>
          <p:spPr>
            <a:xfrm>
              <a:off x="1061" y="4120390"/>
              <a:ext cx="1601721" cy="307777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lvl="0"/>
              <a:r>
                <a:rPr lang="en-US" sz="1400">
                  <a:solidFill>
                    <a:prstClr val="black"/>
                  </a:solidFill>
                  <a:latin typeface="Arial Rounded MT Bold" panose="020B0604020202020204" charset="0"/>
                </a:rPr>
                <a:t>Another Section</a:t>
              </a:r>
              <a:endParaRPr lang="en-US" sz="1400" dirty="0">
                <a:solidFill>
                  <a:prstClr val="black"/>
                </a:solidFill>
                <a:latin typeface="Arial Rounded MT Bold" panose="020B0604020202020204" charset="0"/>
              </a:endParaRPr>
            </a:p>
          </p:txBody>
        </p:sp>
        <p:sp>
          <p:nvSpPr>
            <p:cNvPr id="63" name="PptLabsAgenda_&amp;^@BeamShapeText_&amp;^@Results and Conclusion_7"/>
            <p:cNvSpPr txBox="1"/>
            <p:nvPr/>
          </p:nvSpPr>
          <p:spPr>
            <a:xfrm>
              <a:off x="1061" y="4470209"/>
              <a:ext cx="2227533" cy="307777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lvl="0"/>
              <a:r>
                <a:rPr lang="en-US" sz="1400" b="1" dirty="0">
                  <a:solidFill>
                    <a:schemeClr val="bg1"/>
                  </a:solidFill>
                  <a:latin typeface="Arial Rounded MT Bold" panose="020B0604020202020204" charset="0"/>
                </a:rPr>
                <a:t>Results and Conclusion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1351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86063"/>
            <a:ext cx="12192000" cy="1143000"/>
          </a:xfrm>
        </p:spPr>
        <p:txBody>
          <a:bodyPr/>
          <a:lstStyle/>
          <a:p>
            <a:r>
              <a:rPr lang="en-US" sz="4400" dirty="0"/>
              <a:t>Thank you </a:t>
            </a:r>
            <a:r>
              <a:rPr lang="tr-TR" sz="4400" dirty="0" err="1"/>
              <a:t>page</a:t>
            </a:r>
            <a:r>
              <a:rPr lang="tr-TR" sz="4400" dirty="0"/>
              <a:t> (</a:t>
            </a:r>
            <a:r>
              <a:rPr lang="tr-TR" sz="4400" dirty="0" err="1"/>
              <a:t>optional</a:t>
            </a:r>
            <a:r>
              <a:rPr lang="tr-TR" sz="4400" dirty="0"/>
              <a:t>)</a:t>
            </a:r>
            <a:br>
              <a:rPr lang="tr-TR" sz="4400" dirty="0"/>
            </a:br>
            <a:r>
              <a:rPr lang="tr-TR" sz="4400" dirty="0" err="1"/>
              <a:t>or</a:t>
            </a:r>
            <a:r>
              <a:rPr lang="tr-TR" sz="4400" dirty="0"/>
              <a:t> </a:t>
            </a:r>
            <a:br>
              <a:rPr lang="tr-TR" sz="4400" dirty="0"/>
            </a:br>
            <a:r>
              <a:rPr lang="tr-TR" sz="4400" dirty="0" err="1"/>
              <a:t>Highlights</a:t>
            </a:r>
            <a:r>
              <a:rPr lang="tr-TR" sz="4400" dirty="0"/>
              <a:t> (</a:t>
            </a:r>
            <a:r>
              <a:rPr lang="tr-TR" sz="4400" dirty="0" err="1"/>
              <a:t>recommended</a:t>
            </a:r>
            <a:r>
              <a:rPr lang="tr-TR" sz="4400" dirty="0"/>
              <a:t>)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606199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TeknikMYO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Open Sans"/>
        <a:ea typeface="Open Sans"/>
        <a:cs typeface="Open Sans"/>
      </a:majorFont>
      <a:minorFont>
        <a:latin typeface="Open Sans"/>
        <a:ea typeface="Open Sans"/>
        <a:cs typeface="Open Sans"/>
      </a:minorFont>
    </a:fontScheme>
    <a:fmtScheme name="Grunge Doku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anose="020F0704030504030204" pitchFamily="34" charset="0"/>
            <a:ea typeface="굴림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anose="020F0704030504030204" pitchFamily="34" charset="0"/>
            <a:ea typeface="굴림" panose="020B0600000101010101" pitchFamily="34" charset="-127"/>
          </a:defRPr>
        </a:defPPr>
      </a:lstStyle>
    </a:lnDef>
  </a:objectDefaults>
  <a:extraClrSchemeLst>
    <a:extraClrScheme>
      <a:clrScheme name="B17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7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7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7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7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7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7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nikMYO" id="{CAD1E100-5877-4C7D-AA52-290AB627BAB2}" vid="{826F87F1-8A96-4DDB-B6E1-026D480FBD3D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5708</TotalTime>
  <Words>321</Words>
  <Application>Microsoft Office PowerPoint</Application>
  <PresentationFormat>Widescreen</PresentationFormat>
  <Paragraphs>83</Paragraphs>
  <Slides>10</Slides>
  <Notes>10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TeknikMYO</vt:lpstr>
      <vt:lpstr>PowerPoint Presentation</vt:lpstr>
      <vt:lpstr>Presentation Plan</vt:lpstr>
      <vt:lpstr>Introduction</vt:lpstr>
      <vt:lpstr>Materials or Method (You can change the headings as necessary)</vt:lpstr>
      <vt:lpstr>Another Section</vt:lpstr>
      <vt:lpstr>Another Section</vt:lpstr>
      <vt:lpstr>Results and Discussion</vt:lpstr>
      <vt:lpstr>Overview</vt:lpstr>
      <vt:lpstr>Thank you page (optional) or  Highlights (recommended)</vt:lpstr>
      <vt:lpstr>PowerPoint Presentation</vt:lpstr>
    </vt:vector>
  </TitlesOfParts>
  <Company>정윤주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Kaan YEŞİLYURT</dc:creator>
  <cp:lastModifiedBy>Unknown User</cp:lastModifiedBy>
  <cp:revision>471</cp:revision>
  <dcterms:created xsi:type="dcterms:W3CDTF">2001-07-18T23:57:34Z</dcterms:created>
  <dcterms:modified xsi:type="dcterms:W3CDTF">2021-11-01T11:48:01Z</dcterms:modified>
</cp:coreProperties>
</file>